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71" r:id="rId2"/>
    <p:sldId id="372" r:id="rId3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howGuides="1">
      <p:cViewPr varScale="1">
        <p:scale>
          <a:sx n="85" d="100"/>
          <a:sy n="85" d="100"/>
        </p:scale>
        <p:origin x="53" y="936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2023-09-26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2023-09-26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72D66D-51D1-2D57-19DF-6E7271F3C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 Ränteavdrag och bolåneräntor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4BF10D1-C2C5-254C-B5A7-F0799B5F4A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3432032-1FDE-C339-31DA-23ECB71674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 respektive 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E3DC270-072C-8714-0E2D-ED04885B83D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ESV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028444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DAA6F3-98F3-F956-5B1A-D794D8739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Hushållens direktägda räntebärande tillgångar och skulder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476B813-AEF5-C269-3D83-9ED2D2B006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209"/>
            <a:ext cx="8658225" cy="447798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E628BB3-ABEC-267B-9CA9-64E2A0B36D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Miljarder kronor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E934146-DA1A-7C0E-82CE-A7E565BBCD1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SCB och Konjunkturinstitutet.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24277855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074B849D-6660-459E-98EC-DBED52077334}" vid="{0560366C-25A4-48FA-95DC-BBF8B7B8532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66</TotalTime>
  <Words>28</Words>
  <Application>Microsoft Office PowerPoint</Application>
  <PresentationFormat>Bredbild</PresentationFormat>
  <Paragraphs>6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ExternaPresentationer2</vt:lpstr>
      <vt:lpstr> Ränteavdrag och bolåneräntor</vt:lpstr>
      <vt:lpstr>Hushållens direktägda räntebärande tillgångar och skulder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Konsumentpriser i valda länder och regioner</dc:title>
  <dc:creator>Rosmarie Andersson</dc:creator>
  <cp:lastModifiedBy>Rosmarie Andersson</cp:lastModifiedBy>
  <cp:revision>6</cp:revision>
  <dcterms:created xsi:type="dcterms:W3CDTF">2023-09-23T05:57:58Z</dcterms:created>
  <dcterms:modified xsi:type="dcterms:W3CDTF">2023-09-26T12:29:35Z</dcterms:modified>
</cp:coreProperties>
</file>