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9C4E55-F95E-4EA5-8146-D8586CFB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Resursutnyttjande och timlön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8BC3B3-7593-4BB9-AB54-4BA9181AC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Normaliserade säsongsrensade kvartalsvärden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4A14CE-B109-44E3-8C25-4276E75574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600F572-4C48-4F1B-81C5-316FF0C1D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61697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3B7A46-3107-4F5A-870A-8ECC1F47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i genomsnittlig månadslön, total sammansättningseffekt och oförklarad del,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7EC4A69-917D-49DB-A885-BDA9FFE38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56B723-2AAE-445F-A340-BDEAE4C10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63405F-58DD-44AE-82F9-D18F9A79AB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8916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BA5684-518F-4615-A889-66BB4DEB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Arbetskostnadsandel och löneandel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DFA4435-9030-47AB-82A8-DDA4C57D6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C85368-BE1D-450C-87E7-657DB649D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7951B5-14C4-48F9-8F80-FACA2CC34D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4286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ECB47D-9298-403A-B14E-AD6354ED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Sysselsättningsgrad, kvinnor, 20–64 år,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57C132-02ED-4691-9B50-BAB3CBF38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D8B960-964A-42BC-A73D-D8938F7A1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A24954-D64D-49AA-A2BD-C4662F1DD4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241382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4D80DA-461B-450F-9DCB-84852B5C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Sysselsättningsgrad, kommunmottagna flyktingar 20–64 år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B284A3-2285-407E-8D62-B9040B256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A9C7F0-880B-46C6-BF05-7C6340EB6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945BF0-8BA8-426F-941E-786CC529B2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176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3AEA1-E275-4C93-B6F7-BA8005AE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utan tidigare arbetslivserfarenhet bland arbetslösa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DC97E0-8CE5-4ABD-B3A2-C327DDB18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46248E-65C2-469E-B033-8350EF61F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arbetslösa,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BE5BBF-BF4B-4269-9BF1-A27FECD57C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99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CF7547-7B6F-4CDC-BC6E-F486CCC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FBD685-D1F3-4009-A712-627F7B383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E007C9-7EDA-4155-8DBE-400B9958A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E92AB7-6CCE-4FF5-BC83-E26BD5A3EE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93194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FA9131-E194-4AD9-87EC-0B81A39C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19E8B6-093F-431D-BE44-01535604E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7CFDD7-3573-4822-9881-8A91A50AB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ED8A22-3731-497C-B3C0-A7DCB04490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43075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F67391-FD74-4541-9012-059287F2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Inflationsförväntningar på ett års sikt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9B8AB8-869F-4443-A7BC-AFCAB650E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4B6D80-D75A-48A5-85AD-72F1A931E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CF175C-E38E-47DA-AE9A-370252EB18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IFO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48150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8A592A-6A60-4872-9BDA-B2C50DE3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Visstidsanställningar i europeiska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6D73BB-54F8-4B88-BA14-7FAA2CCCB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0E9EB7-54E9-4778-A351-BFD0AFB2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anställningar,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E9172B-793E-4217-9836-0F769D7CAD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323352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CCFC7C-BDB8-4375-8B82-1EC3B1D5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Rekursiva</a:t>
            </a:r>
            <a:r>
              <a:rPr lang="en-US" dirty="0"/>
              <a:t> </a:t>
            </a:r>
            <a:r>
              <a:rPr lang="en-US" dirty="0" err="1"/>
              <a:t>prognoser</a:t>
            </a:r>
            <a:r>
              <a:rPr lang="en-US" dirty="0"/>
              <a:t>, </a:t>
            </a:r>
            <a:r>
              <a:rPr lang="en-US" dirty="0" err="1"/>
              <a:t>modell</a:t>
            </a:r>
            <a:r>
              <a:rPr lang="en-US" dirty="0"/>
              <a:t> 5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1CA3B4-DA99-4DB6-B3F2-8B4D19F89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9" y="1413247"/>
            <a:ext cx="5256584" cy="462342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CD4332-7D6D-44CC-988D-56BBB0855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DE5B97-DC0A-41D7-AF75-4784E9B0CE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522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89DA88-ADD6-4077-B45A-E924D535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 timlön i näringslivet och missbedömning av inflationen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CF31C4-1E66-4A32-B8D0-88EC96A5C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respektive 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24E413-458F-4564-A730-BFE329B823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31808E0-67C2-45F2-804D-6ABCAC76C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093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61333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2FD74-F69B-4272-B921-5F2AE63F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Europeisk befolkning i Sverige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B1A340-CE54-4F7F-84F4-24E8A4056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 personer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1F1A25-CC17-4A29-9517-358241830B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CE0F63B-A4DD-4931-90C7-06715523D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71233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C9A300-D766-42A3-8698-8E0A194B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i genomsnittlig månadslön, total sammansättningseffekt och oförklarad del, privat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3F9ED60-3B39-47EE-92D9-AA5732C25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335750-F8D0-48D1-B932-508D06A2B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55AAB2-E044-4C18-B029-67C0C6D26B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748373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154</TotalTime>
  <Words>229</Words>
  <Application>Microsoft Office PowerPoint</Application>
  <PresentationFormat>A4 (210 x 297 mm)</PresentationFormat>
  <Paragraphs>42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ExternaPresentationer2</vt:lpstr>
      <vt:lpstr>Resursutnyttjande och timlön</vt:lpstr>
      <vt:lpstr>Lön i utvalda länder</vt:lpstr>
      <vt:lpstr>Produktivitet i utvalda länder</vt:lpstr>
      <vt:lpstr>Inflationsförväntningar på ett års sikt i utvalda länder</vt:lpstr>
      <vt:lpstr>Visstidsanställningar i europeiska länder</vt:lpstr>
      <vt:lpstr>Rekursiva prognoser, modell 5</vt:lpstr>
      <vt:lpstr>Real timlön i näringslivet och missbedömning av inflationen</vt:lpstr>
      <vt:lpstr>Europeisk befolkning i Sverige</vt:lpstr>
      <vt:lpstr>Förändring i genomsnittlig månadslön, total sammansättningseffekt och oförklarad del, privat sektor</vt:lpstr>
      <vt:lpstr>Förändring i genomsnittlig månadslön, total sammansättningseffekt och oförklarad del, offentlig sektor</vt:lpstr>
      <vt:lpstr>Arbetskostnadsandel och löneandel i näringslivet</vt:lpstr>
      <vt:lpstr>Sysselsättningsgrad, kvinnor, 20–64 år, 2017</vt:lpstr>
      <vt:lpstr>Sysselsättningsgrad, kommunmottagna flyktingar 20–64 år </vt:lpstr>
      <vt:lpstr>Andel utan tidigare arbetslivserfarenhet bland arbetslösa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Resursutnyttjande och timlön</dc:title>
  <dc:creator>Rosmari</dc:creator>
  <cp:lastModifiedBy>Rosmari</cp:lastModifiedBy>
  <cp:revision>20</cp:revision>
  <dcterms:created xsi:type="dcterms:W3CDTF">2018-09-06T10:53:12Z</dcterms:created>
  <dcterms:modified xsi:type="dcterms:W3CDTF">2018-09-10T13:30:17Z</dcterms:modified>
</cp:coreProperties>
</file>