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349" r:id="rId11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howGuides="1">
      <p:cViewPr varScale="1">
        <p:scale>
          <a:sx n="72" d="100"/>
          <a:sy n="72" d="100"/>
        </p:scale>
        <p:origin x="654" y="60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2020-09-28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2020-09-28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DC58AC-DC39-4A41-84A6-6AF3F939E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Osäkerhetsintervall för BNP-prognosen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0B56C8E-9DB7-43DE-BF21-BB5D47C8A6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0" y="1340777"/>
            <a:ext cx="5202144" cy="46656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6DA4259-758D-4479-94E3-DE0CFB70E9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F6DE60B-8D8F-4ACA-9463-DBB9E123912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78083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E4AB73-2E00-41B3-8397-725D01BF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9B8E723-3AF2-4576-BA6B-B3FDAFAF60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49EB02-1732-4FF9-A030-97A7F985D7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850F864-B290-4ECB-87FF-2206BD0773A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09556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9E4CCF-02B4-4B9C-921B-7855BD273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Osäkerhetsintervall för arbetslöshetsprognosen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7B3F4DA-3EA4-4A56-AB69-C4E7BD675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0" y="1396999"/>
            <a:ext cx="5157950" cy="46656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3ADC494-1A02-4645-9989-38EA237579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faktisk arbetskraft,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B36626C-76C8-4274-A057-A591C35ED4B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3274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7BE42E-F4C3-493C-B959-C3B998175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Omvärldens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62DA16F-2AE8-4460-9561-B33D38D33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D190C2-904C-4916-959E-B329C71B9A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CC23010-727B-4CD8-AE45-2B9350C540F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OECD, Eurostat,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0288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239793-11D1-4267-B48C-18224C09E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export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4C27F5B-12F5-43B5-A41C-E78075E596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2E4250-E18C-49B2-8673-5697921275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20C387-6CEA-4D43-8C3F-53D2168BAD4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663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6495FF-7D59-4704-91A8-E5AD5BEE4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8B9864-5BCB-4819-B99E-378D7AD5E0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C6FFAA3-4FA5-4F72-89CB-B43DF82127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EA758A-5B54-4A37-BC95-3696AC1359E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3202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DEF6EC-0C05-42C7-998B-375234E4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A4D2036-5C05-433F-A451-27518168F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573C16-2B49-415E-BD60-27DBFD2474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89AFD5D-B779-4E35-9619-C053B082C5F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167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E38B7C-DB0C-405F-9648-8AF5006E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BNP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52A4D46-8980-450A-84C0-A05924EE7B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CDAF53-2162-4551-B365-B267E862E4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fasta priser,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AC9DFB2-013C-4CF3-A557-82DEBFBE71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1320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7FB80F-6210-4E91-924E-1CC19BBEF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Svenskt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39F36E-8BEF-4100-8FC9-6AB087A5F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56E8ABB-602A-47C0-82D5-F42435BC10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4786E9F-371F-4250-A28D-4B344EFF44F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5209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B7D394-7BD6-46EA-804D-864305B6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DB710D4-C79D-4EAE-A2AA-D7B2892FDB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1397000"/>
            <a:ext cx="8661400" cy="466547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8B3B81-23B3-450E-A3B5-B21A83D47C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466A61A-F854-425D-AFDE-19969301A4F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67439893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47</TotalTime>
  <Words>140</Words>
  <Application>Microsoft Office PowerPoint</Application>
  <PresentationFormat>Bredbild</PresentationFormat>
  <Paragraphs>30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ExternaPresentationer2</vt:lpstr>
      <vt:lpstr>Osäkerhetsintervall för BNP-prognosen</vt:lpstr>
      <vt:lpstr>Osäkerhetsintervall för arbetslöshetsprognosen</vt:lpstr>
      <vt:lpstr>Omvärldens BNP</vt:lpstr>
      <vt:lpstr>Svensk export</vt:lpstr>
      <vt:lpstr>Hushållens konsumtion</vt:lpstr>
      <vt:lpstr>Investeringar</vt:lpstr>
      <vt:lpstr>Svensk BNP</vt:lpstr>
      <vt:lpstr>Svenskt BNP-gap</vt:lpstr>
      <vt:lpstr>Maastrichtskuld</vt:lpstr>
      <vt:lpstr>Arbetslöshet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Barometerindikatorn och BNP</dc:title>
  <dc:creator>Rosmarie Andersson</dc:creator>
  <cp:lastModifiedBy>Rosmarie Andersson</cp:lastModifiedBy>
  <cp:revision>8</cp:revision>
  <dcterms:created xsi:type="dcterms:W3CDTF">2020-09-26T09:04:54Z</dcterms:created>
  <dcterms:modified xsi:type="dcterms:W3CDTF">2020-09-28T18:00:26Z</dcterms:modified>
</cp:coreProperties>
</file>