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74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96" y="34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2019-10-14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2DB3F3-39D6-445B-89F4-F633592AC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Sjuksköterskeutbildade i privat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1B0068C-7B04-463D-9A55-DF38E62FE8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7F073D-AA66-44E7-91F5-64BFD388BC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sysselsatta sjuksköterskeutbildade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46CE72A-B467-4BC8-9549-A47B8A61FF6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12003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926A4F-7084-4E2E-A370-658B5BAE7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Ålderssammansättning bland sjuksköterskeutbildade sysselsatta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12E8CD6-DCDB-402C-A267-6555D58CB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C17DA1E-FA2B-410A-A455-C9C5D757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38AB5BF-9BA8-435E-9104-3CBEEBEB1ED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84849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B5C54B-F3E3-48A0-8D51-BE1777DB9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Koncentrationsindex för efterfrågan på sjuksköterskor för olika län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AA75D98-41DF-44A5-BE9E-642A167D0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1340777"/>
            <a:ext cx="4896544" cy="472762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D9DA9A7-0EA7-4618-A6D1-8DDC53431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Herfindahl-Hirschman index (HHI) beräknad på länsnivå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84F5CFC-1DCC-4895-BEB5-B4AD683C44D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8395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15D9BD-E7EC-4C5D-ABA0-C000ED12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Antalet sjuksköterskeutbildade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26E2DAB-D62A-4AF8-BF5F-2EA667B3C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41AA9D-D3C9-48E8-B413-956C97BD68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19B2A17-976C-4C24-B828-380319CFA19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3457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2E41F5-0FAB-4475-8EA5-D17057C1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Antalet sjuksköterskeutbildade per befolkning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ED88A7F-63C5-41D3-A672-9BE4FEE09E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48AD06-9DAA-4ABA-A53A-6DCF8C5EA9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Antal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37A8A2A-A1AF-4E7C-B755-DF109EE1030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4379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B7764B-0DB9-472D-B2B1-7950943B5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inom vården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7E921E3-64CE-4CD8-A685-9950DE0228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0D56EA-1789-41DC-B0A3-DDFE9D7339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Andel arbetsställen med rekryteringsproblem, procent, halvårsvärden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849B4B6-AE97-4D6F-AD56-42E12341376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Arbetsförmedlingen.</a:t>
            </a:r>
          </a:p>
        </p:txBody>
      </p:sp>
    </p:spTree>
    <p:extLst>
      <p:ext uri="{BB962C8B-B14F-4D97-AF65-F5344CB8AC3E}">
        <p14:creationId xmlns:p14="http://schemas.microsoft.com/office/powerpoint/2010/main" val="91736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AD6A6C-A0CE-4130-B293-263BF665D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Registerbaserad arbetslöshet bland sjuksköterskeutbildade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51EC030-E392-49D7-BED4-90F960DB51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2F50D9-3DE1-48F9-9CFF-89E13D08D6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registerbaserad arbetslöshet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A5DB210-3DBF-4A6B-BC47-C4B707ED347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9254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716236-4756-4C06-9E50-B050C6E49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sjuksköterskeutbildade med huvudsaklig sysselsättning i bemanningsbranschen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D15B6D1-CA54-405E-ACD6-E3757A22CD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EF2552-5BD7-4F45-83C2-D1F33665C7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01F3133-539E-4C7F-8E37-73B5A3CE22E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1195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479A0A-ABAE-401E-A34A-A082203E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Utveckling av real genomsnittlig månadslön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575817E-24EC-4822-AC6B-22C108C523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979A2A-CFB7-4219-B768-D05B45AF8C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Real månadslön, index 1998=100, deflaterad med KPI, 2016 års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97EE74B-C4D8-49BC-A817-3DBB41EE60B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3562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D2D8FB-F375-4589-BCA4-5FA8AF4B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Lönespridning för sjuksköterskeutbildade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1EF92FB-869B-4262-A7A4-FDDE5631BE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B1C0DD-4C18-4D8E-AB8D-7BCE756510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1998=100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77F6242-96E6-4037-A5A6-93224E4E537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91465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D75B5E-F35A-40CC-8B9C-C01662B7D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Ålderslöneprofiler för sjuksköterskeutbildade sysselsatta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0A85B36-84C3-430C-B505-B8FB98330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572E2A-CADD-47DE-B604-BE9A53BF69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Real månadslön, tusental kronor, deflaterad med KPI, 2016 års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F1E52E2-D332-49C0-BF08-8C2A08A1B23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1961521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130</TotalTime>
  <Words>176</Words>
  <Application>Microsoft Office PowerPoint</Application>
  <PresentationFormat>Bredbild</PresentationFormat>
  <Paragraphs>33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ExternaPresentationer2</vt:lpstr>
      <vt:lpstr>Sjuksköterskeutbildade i privat sektor</vt:lpstr>
      <vt:lpstr>Antalet sjuksköterskeutbildade</vt:lpstr>
      <vt:lpstr>Antalet sjuksköterskeutbildade per befolkning</vt:lpstr>
      <vt:lpstr>Brist på arbetskraft inom vården</vt:lpstr>
      <vt:lpstr>Registerbaserad arbetslöshet bland sjuksköterskeutbildade</vt:lpstr>
      <vt:lpstr>Andelen sjuksköterskeutbildade med huvudsaklig sysselsättning i bemanningsbranschen</vt:lpstr>
      <vt:lpstr>Utveckling av real genomsnittlig månadslön</vt:lpstr>
      <vt:lpstr>Lönespridning för sjuksköterskeutbildade i offentlig sektor</vt:lpstr>
      <vt:lpstr>Ålderslöneprofiler för sjuksköterskeutbildade sysselsatta i offentlig sektor</vt:lpstr>
      <vt:lpstr>Ålderssammansättning bland sjuksköterskeutbildade sysselsatta</vt:lpstr>
      <vt:lpstr>Koncentrationsindex för efterfrågan på sjuksköterskor för olika län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</dc:creator>
  <cp:lastModifiedBy>Rosmari</cp:lastModifiedBy>
  <cp:revision>16</cp:revision>
  <dcterms:created xsi:type="dcterms:W3CDTF">2019-10-10T12:03:26Z</dcterms:created>
  <dcterms:modified xsi:type="dcterms:W3CDTF">2019-10-14T14:55:42Z</dcterms:modified>
</cp:coreProperties>
</file>