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3" r:id="rId22"/>
    <p:sldId id="332" r:id="rId23"/>
    <p:sldId id="334" r:id="rId24"/>
    <p:sldId id="335" r:id="rId25"/>
    <p:sldId id="336" r:id="rId26"/>
    <p:sldId id="337" r:id="rId27"/>
    <p:sldId id="338" r:id="rId28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DD16EF-477B-4BD1-A2FA-3F27CA2E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DE9F5C-49B1-47AF-9E52-5B7D2A856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5FBA6F-902D-4EF7-8F81-22F3188133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E076F6-8314-446C-B8ED-77B26E6160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8135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2BCA9-539D-48D9-BB28-431F2E40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BNP-tillväxt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2A5CB7-306E-4166-B065-286FD650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46D9D2-A073-4DB4-9DE9-0737F79C2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01BC59-EEED-49E8-8118-21C8FF8063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6505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58FAFC-9A0D-4842-9E7B-ACD5CD9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C568F21-AEFD-40A4-B26B-BE5898454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31FE22-D8D1-4A54-9651-CDB7E0B54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65DA6C-EB3B-4CA2-97D8-0A9B375FF3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354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DDB737-EEC9-4444-914B-49DB3170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94666E-B7CE-4C9F-912C-337C775C3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F05941-DC9C-4205-8FEC-7E9944F71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4C3229-0E55-4E30-8213-1DA696B386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116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8A4B41-9392-4510-B0EB-942224FB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C06832-0613-42E7-94A7-DB53B9138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Miljarder kronor, säsongsrensade kvartalsvärden respektive procentuell förändring, kalenderkorrigerade 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0DADEB-F6F8-4089-A245-8F780E4C19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B7835E2-951E-481B-B38B-20259A63D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11736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96FECF-E559-4A43-98B8-54EC2601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71FD31-DCFF-46AF-8AF7-43B461487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86F14A-19D0-40AE-A86C-6645CBB74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och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86D54D-D60D-414E-ABFE-DD7ABD5087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869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97458-360E-437A-B9E0-4A50FF2D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4E8B19-71BB-42B3-908E-C206EEC2F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BA644C-247F-4A45-A008-C19EF5D4B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4E2AB9-981F-492A-AE1F-463D9E9FFD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9208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CD40B-26F4-4B2F-B214-D463DDAA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i olika 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90F8E5-D208-4427-AF3A-2711ED878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96A363-59AC-4E7D-BF27-C89F8E547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52E268-3680-4B99-9B5A-E1170ABC7E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743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143D44-615D-49BD-8DDE-8FC0AD5E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6AA333D-31F2-4E82-A4C1-1268E7F77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FB1CD-1B7D-4CF0-BA3D-C2C0CCFCB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9E7B23-309D-432B-9E86-61E302098D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62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4BE54-72A4-4469-AA8C-FCAE9A65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70280B-13D7-4575-B1DA-BEAEC51D0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4EF34B-4C9C-4437-A257-741FF32F6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 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0B9434-FE35-4536-95FE-D5DFCF2F6C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1527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25283-672A-4B63-B223-2C8DE933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3DC9A9-E0F6-414E-9B8E-B9D342DA1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4AF148-D06B-42C0-B0C2-4223A0384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8488A8-1F95-49B8-A174-16117C8600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460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62DA4A-F3C5-451E-9721-3C4DAD70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996977-9541-4840-9467-7B060AED6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42EA38-C138-4322-9E03-69BB0B9D0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442590-4D5E-4FB8-A060-3F877CD9E6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54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037A3-87AC-45C2-9BF7-1A4FEAEF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74DA1B-17DE-4102-BE11-600EE6983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9638BB-3700-49BA-85CA-0C69BF84C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A88E3E-9A29-43F0-82D0-6789939197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59860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1ACF3-4A90-404C-9C0C-1E9CF3D0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4C53080-CF10-4008-A472-E5451267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93FB31-38E2-4361-804D-83BC1FF95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3FBB06-9286-4D55-9805-3A21B2638E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91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2FB48B-B1D2-4B2B-AFD6-CED6D45E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bland inrikes och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4EE8E5-7654-4DAC-B2B4-641EF3FB5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6A15E6-64A9-498C-8E6B-EB6D7ADEA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341CE2-3AE3-4046-B4B1-DB072333DB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937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72BFFD-BD81-40D3-A1D3-4495D8DB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F863C1-707A-415B-ACFB-BCFFBD10C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95F9E2-DAAC-4A03-9CB1-F6A72A87E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EA38DA-8C91-45DB-BAF9-E6B6F64FDC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10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97F112-6BC0-4D51-9D1C-6A1DBE7F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F817E8-6911-48A6-B7F4-F819A84AD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78D998-E2F8-4BA4-8288-3E5BA779B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34047F-A6E9-43E6-ADA0-D17DD2783F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Prospera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88290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6036F-E583-4D2B-9F51-610E7D87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Löneförväntningar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AE4F85-5FFA-4F9D-9AC7-4850E7FBD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E34DBC-DDCC-451C-91EF-E9668AC7D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41A6E7-8A2D-4A40-B8AA-8EE0267779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Prospera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637489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BE4289-5497-43B2-95CD-5A97AF39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B30460-877D-4FEB-B592-748C654A7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42E905-6564-469C-A60A-10B8267470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63638C-F8FC-4DE9-AB7F-8EA8FACA0D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3934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4DE272-6C06-49AF-8EF0-F411E78B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F94836-B2DB-4410-9A8E-611332FCE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377675-A6CF-4BD9-B3DE-A92C0B6F4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12CD62-6AB4-400A-BC05-918FBA2791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6850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0722C-220A-437F-9EB7-428BAFF9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5E52D3D-1F2F-4866-B642-24CFD0DB2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ED51EF-FEE4-47E3-AFB4-958103FF0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8F9456-66CF-48B9-8EFF-AC526B105C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29103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04E95E-5EEE-47BD-BE49-C1303B16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090D19-6939-4F5B-85F1-7BF8E621D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478B66-126B-4024-8FE1-5CA43BC2A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6D02CF-D522-42F2-9473-2E36C82015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Eurostat, Office for National Statistics, Bureau of Labor Statistics,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53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8B02EF-6A8A-4E63-B11B-5617CC8A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Arbetskostnader i Storbritannien och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44D4A1-D26A-487B-9C13-BB95D4D22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61FCEB-9C93-42CF-B8ED-333D7AB80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4025AD-2398-4B84-B26D-E2B333AE99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40718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652C66-EA8A-4D0E-8223-DD562091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Arbetskostnader i Euroområdet och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7BA9DA-1443-437E-A327-5C1FFBD65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83A893-7103-47C5-8704-108DBDBDC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655743-084F-4CCF-A819-B5D2411855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30572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1CA87-9A14-4973-A24E-21DA7997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Storbritannien och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8C5770-AAC7-40D5-8293-D9D2D3788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DF6CD2-EDB6-4F6F-9560-7041EFFD0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2BA4A2-4162-4962-8458-A3C91BED61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06288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7B639-8FD6-4EC8-A49F-4F642A50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Euroområdet och Tyskland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3F1CCA-D8B0-4C25-A353-D8274B57C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5663FD-F6D5-4D4C-9BFD-B3D50BE87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93A45B-DC11-46ED-84DD-FF283861D0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02140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CC24A7-D018-4809-A5FB-2A959420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 på ett års sikt i utvalda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605F588-991C-40D6-8C2E-51382FE18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0460FD-DF13-4040-8FFA-50BF83BE4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06F536-3EE9-49AF-AB85-689AD5B03D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IFO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72737122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129</TotalTime>
  <Words>422</Words>
  <Application>Microsoft Office PowerPoint</Application>
  <PresentationFormat>Bredbild</PresentationFormat>
  <Paragraphs>81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ExternaPresentationer2</vt:lpstr>
      <vt:lpstr>BNP i valda länder</vt:lpstr>
      <vt:lpstr>Styrräntor</vt:lpstr>
      <vt:lpstr>Arbetslöshet</vt:lpstr>
      <vt:lpstr>Konsumentpriser</vt:lpstr>
      <vt:lpstr>Arbetskostnader i Storbritannien och USA</vt:lpstr>
      <vt:lpstr>Arbetskostnader i Euroområdet och Tyskland</vt:lpstr>
      <vt:lpstr>Produktivitet i Storbritannien och USA</vt:lpstr>
      <vt:lpstr>Produktivitet i Euroområdet och Tyskland</vt:lpstr>
      <vt:lpstr>Inflationsförväntningar på ett års sikt i utvalda länder</vt:lpstr>
      <vt:lpstr>BNP-tillväxt i euroområdet</vt:lpstr>
      <vt:lpstr>Barometerindikatorn och BNP</vt:lpstr>
      <vt:lpstr>Importjusterat bidrag till BNP-tillväxten</vt:lpstr>
      <vt:lpstr>Export</vt:lpstr>
      <vt:lpstr>BNP-gap och resursutnyttjandeindikator </vt:lpstr>
      <vt:lpstr>Bidrag till sysselsättningstillväxten </vt:lpstr>
      <vt:lpstr>Sysselsättning i olika branscher</vt:lpstr>
      <vt:lpstr>Anställningsplaner </vt:lpstr>
      <vt:lpstr>Sysselsättningsgrad och arbetskraftsdeltagande</vt:lpstr>
      <vt:lpstr>Brist på arbetskraft i olika delar av näringslivet</vt:lpstr>
      <vt:lpstr>Brist på arbetskraft</vt:lpstr>
      <vt:lpstr>Arbetslöshet och jämviktsarbetslöshet</vt:lpstr>
      <vt:lpstr>Arbetslöshet bland inrikes och utrikes födda</vt:lpstr>
      <vt:lpstr>Arbetsmarknadsgap och timlön i näringslivet</vt:lpstr>
      <vt:lpstr>Inflationsförväntningar</vt:lpstr>
      <vt:lpstr>Löneförväntningar</vt:lpstr>
      <vt:lpstr>Konsumentpriser</vt:lpstr>
      <vt:lpstr>Reporänta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16</cp:revision>
  <dcterms:created xsi:type="dcterms:W3CDTF">2019-10-10T12:03:26Z</dcterms:created>
  <dcterms:modified xsi:type="dcterms:W3CDTF">2019-10-14T14:47:57Z</dcterms:modified>
</cp:coreProperties>
</file>