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08" r:id="rId25"/>
    <p:sldId id="310" r:id="rId26"/>
    <p:sldId id="311" r:id="rId2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737E2-E27E-43C6-93BD-15C2F1A3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Kapitalavkastning i näringslivet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F3784A-AB39-44FF-8FE3-DCADEAEDB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0234FA-AE8B-4C6D-B09D-201CBCBD4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som andel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76624A-F83D-4BDA-A24C-0C3C7C5B36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312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54C8B-754C-47AC-AEF6-97C60648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Vinstandel i näringslivet exkl. små- och fritidshus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DFC596-A70B-4CBF-B010-BA4FB85D0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9B7F9D-B128-46CF-A26D-7C15E0D0F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CA0F41-BBAC-4E91-82B4-06852D056F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655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8F4F-1850-4097-8EA7-849B605F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Kapitalkvot och kapitalförslitningsandel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A57879-CF56-487C-A1B8-2AA6B72B5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4357C3-50EF-4A5D-9502-093D8EB76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960C85-0EE4-43BC-B9D7-157551A77C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598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598EF3-D631-41F8-81E7-44B7509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Bruttovinstandel i näringslivet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FE88B6-05AE-4B58-9FB4-C24A1E911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A559B4-1EB6-496D-88FA-1B81C43C8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55DAA5-8783-4114-B522-B5A5D0F85E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010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CA95CC-57EF-48B3-BA91-B1E77CA9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näringslivet i några europeiska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568BF5-4729-4EFB-BA27-C1F7A0270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BFA067-CE23-4D9B-A7FE-45EF5AD3D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som andel av realkapitalstocken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35586B-85F7-4C65-B4AB-74AF629247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175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C6A243-1CE4-4DB7-9B81-D589FBB7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näringslivet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99A940-D992-443A-8B3B-B8463D04F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3FD6FA-D0A8-48DF-B240-02148DA6A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i procent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8F130A-1FD6-46B4-9AB9-912A7B6B45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64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F187B-E544-487B-A060-3C48B9E0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6F2429-AF32-46A4-A2A6-1FC2EEBA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4C9220-1ED8-498E-855E-5769D93D2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i procent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DD2933-AE6C-4EFB-BFA7-6AFB33255E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66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E2CB7D-4660-4202-B5DE-B95EBE41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BFCDF0-8AF7-4871-9FD7-BFA9FB71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386B59-E54F-4BBE-B157-C87C5F4EB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i procent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3D4772-20B1-403C-8D1B-881FDB8310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860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CFF05-BF25-4395-BDF0-8AB63454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746138-A0C0-4E04-A05E-649BBA535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988132-1036-4721-90BC-6195D50EC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503F4A-8967-40E6-9854-54295E1326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IFO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915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7CE29-DAFD-43D6-906E-67A7F478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tjänstesektorn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276363-45D5-40D6-B319-89C14801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657C0F-C61D-42DE-AB1C-4BCF71B42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som andel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DEA723-B191-4AC6-BD2B-E776819648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9077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A6700-816A-4F22-A37A-0B71EB8A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Bruttovinstandel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816096-9326-41BD-866B-C9056F87A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C188CC-8D23-4846-80D4-F59E997D4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EE24F5-70F9-4495-9293-04B6A4A94C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83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27306-60A7-4DD6-BDAC-B4E10466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och realränta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38B1DA-55BA-4992-BBE4-A01E51202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69C4DE-DD70-4A2A-A737-C842832B5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2BED78-52CF-452E-B147-FE6F78D057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481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A10840-C4B7-487F-938C-88D31E14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Nettovinstandel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D79E17-3B80-49B0-A6BC-25C671D43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61E207-9B43-4577-9815-F649D775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E90946-80F6-4258-A2FB-D7F472FDD4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69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478122-ABC7-4151-9548-FF69A30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Bruttovinstandel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A9614F-9D4F-41BC-9115-F8DADB4F0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35744F-5597-49F9-9B56-0E0E962EA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698EF4-D5E6-4DD3-B4F1-8FDF4C2ED6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785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5DEBC-9416-42E3-9AFB-68BF22B3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Nettovinstandel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80235EE-65C5-445E-AB22-F25112289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29B8E6-D849-4CE4-8E04-F585E9BC7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09FF28-9464-40F8-A28A-89EE39C779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985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C093F-6FDF-4FFC-AFC3-7209CD54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Marknadsandel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A484C6-69E0-4B44-A14A-6ABED61DB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9399A0-DABB-46D0-83E0-B21B393BD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5BF245-FF2B-4F61-A0B9-4F48BADAFA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208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FFEC4-345D-4B21-9C4E-6DEBC0FB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Bytesbalans och handelsbalans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AFB954-9930-4892-800A-50AD1C779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BF6156-8FE9-40B0-905A-45F60CD53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D975EE-DED0-4BF3-B5D5-ACA0235F8F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966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8D38AA-97D0-4F71-BC9B-0151A94F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global exportandel till och med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D21BDD-9AD8-48B0-8C12-624214C1D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F75B4B-8984-4688-BA13-198812220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 1998–2008=100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11FE67-CDB5-4C4B-B825-60254272E4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4455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A03A5-ECAD-4687-BE03-1540BBBF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Bytesbalans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2F5904-5D69-4CEB-8F18-167F144D6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6AAFE4-DE19-4C8D-B3F9-5D9D98B6F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57222F-9EB7-4D6C-A093-7C6200A5EE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646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DC2E6-3708-409F-9D15-3D4AD250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Statsobligationsränta och företagsobligationsränta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04D41E5-B6A7-4DFD-A5F2-55F967425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852DD1-974C-4491-812E-A62D169E4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B8B889-5960-44EA-9114-E58AD11D20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0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75BA0B-AB06-4966-B19B-CEBB5DA5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nettokapitalavkastning i industrin och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0740E3-1062-4A5E-950B-BC6A73645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D59A52-AC30-4B6B-8FAE-E6E4A2E6F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Driftöverskott till faktorpris som andel av realkapitalstocken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B82811-5973-4B1C-9F6D-E37E45868E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48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16A022-FD14-47D6-92B6-AE58032E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1D4D7B-7D3D-47BE-9F06-36B132158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2A8CDA-8AA5-4164-9919-B535B38B7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 i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D37686-2FE5-45D8-9075-A66766C7E2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145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49A8E-9C66-49DA-94C7-9BD39A74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och resursutnyttjande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80E4BC-080D-4852-9D08-900058B8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CF383-47F4-4A88-9BE7-B6FF80852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respektive procent av potentiell BNP,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8398BC-6E54-40F0-9340-71ACA8EDAD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713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41FBA-9747-447B-9EE3-12A8D68E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9A9708-6A9E-4487-A4AD-AA97AEF81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F060A4-5A3E-4CD5-9FB1-4D600F23A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F8EBB1-05BD-4863-ACCB-ECD75123AA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50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D30A5-A952-4414-8FAB-8BA4310F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7023FF-3FAB-4CF7-A61F-26ACF4BC0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06324C-9BA9-421D-8FA4-B982AAF33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F3C695-2B82-4E85-AB45-42CDC490D4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40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BA730-24B1-4D31-A228-3ECEDDA9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tillverkningsindustrins konkurrenssituation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0F4BBC-F8C2-49CD-B043-FE4E559B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816843-BDCB-45A1-8897-B6E2D94FB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8788EB-3F3F-4CEA-BB0F-8A8E6BCF53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268136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128</TotalTime>
  <Words>427</Words>
  <Application>Microsoft Office PowerPoint</Application>
  <PresentationFormat>Bredbild</PresentationFormat>
  <Paragraphs>78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ExternaPresentationer2</vt:lpstr>
      <vt:lpstr>Kapitalavkastning i näringslivet </vt:lpstr>
      <vt:lpstr>Nettokapitalavkastning och realränta</vt:lpstr>
      <vt:lpstr>Statsobligationsränta och företagsobligationsränta</vt:lpstr>
      <vt:lpstr>Justerad nettokapitalavkastning i industrin och tjänstesektorn</vt:lpstr>
      <vt:lpstr>Fasta bruttoinvesteringar</vt:lpstr>
      <vt:lpstr>Lönsamhetsomdöme och resursutnyttjande</vt:lpstr>
      <vt:lpstr>Lönsamhetsomdöme</vt:lpstr>
      <vt:lpstr>Kronans effektiva växelkurs (KIX)</vt:lpstr>
      <vt:lpstr>Förändring av tillverkningsindustrins konkurrenssituation </vt:lpstr>
      <vt:lpstr>Vinstandel i näringslivet exkl. små- och fritidshus</vt:lpstr>
      <vt:lpstr>Kapitalkvot och kapitalförslitningsandel</vt:lpstr>
      <vt:lpstr>Bruttovinstandel i näringslivet och BNP-gap</vt:lpstr>
      <vt:lpstr>Nettokapitalavkastning i näringslivet i några europeiska länder</vt:lpstr>
      <vt:lpstr>Nettokapitalavkastning i näringslivet </vt:lpstr>
      <vt:lpstr>Nettokapitalavkastning i tillverkningsindustrin</vt:lpstr>
      <vt:lpstr>Nettokapitalavkastning i tillverkningsindustrin</vt:lpstr>
      <vt:lpstr>Lönsamhetsomdöme i tillverkningsindustrin</vt:lpstr>
      <vt:lpstr>Nettokapitalavkastning i tjänstesektorn </vt:lpstr>
      <vt:lpstr>Bruttovinstandel i näringslivet</vt:lpstr>
      <vt:lpstr>Nettovinstandel i näringslivet</vt:lpstr>
      <vt:lpstr>Bruttovinstandel i tillverkningsindustrin</vt:lpstr>
      <vt:lpstr>Nettovinstandel i tillverkningsindustrin</vt:lpstr>
      <vt:lpstr>Marknadsandel</vt:lpstr>
      <vt:lpstr>Bytesbalans och handelsbalans</vt:lpstr>
      <vt:lpstr>Förändring av global exportandel till och med 2018</vt:lpstr>
      <vt:lpstr>Bytesbalans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16</cp:revision>
  <dcterms:created xsi:type="dcterms:W3CDTF">2019-10-10T12:03:26Z</dcterms:created>
  <dcterms:modified xsi:type="dcterms:W3CDTF">2019-10-14T14:46:16Z</dcterms:modified>
</cp:coreProperties>
</file>