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79" r:id="rId3"/>
    <p:sldId id="280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4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90C74-2470-4BB6-BAF6-ABFC9854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Avtalade löneökningar och löneglidning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97691B-2399-40A5-A178-961CFBE1E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1537B8-86F9-4253-82AC-9FE38182B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903220-5ED6-47BF-845A-49D27DF3C2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9647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189221-6EFF-41FC-A041-02320676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Resursutnyttjande och löneutveckling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1B618B0-0331-4C8B-837D-E01D38CA01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7F0344-090E-4D9C-919C-579F73902D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Normaliserade säsongsrensade kvartalsvärden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4A07F2-908C-43FB-BEF3-A74759AFFF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760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87436-52ED-488A-969F-4458F014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95D45F-FC4E-487F-9ACC-1B146B621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913A5B-85B6-4A1F-B071-5435EC156D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9A8CCC-44F9-4FF6-A0B6-1F91D4B399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9588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36B99-DA6B-4230-8DDD-87BBE7F3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Lägstalönebett</a:t>
            </a:r>
            <a:r>
              <a:rPr lang="sv-SE" dirty="0"/>
              <a:t> efter avtalsområde, arbetare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62B08EC-E7B0-414F-8C97-95740099F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4CE39B-9C56-4310-B8A1-D302D2AEF2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Lägstalön som andel av medianlönen i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A5B808-AA7F-4361-A023-A586B60F6F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1277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10FA9-3DA9-4FA3-BAB9-0DE77611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Nationella minimilöner 2019 i europeiska länder och kollektivavtalade lägstalöner i Sverige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491987-DC5B-4FA1-A563-FFABDBC654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Tusental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243A05-59DD-4097-8B84-CB6F1C95E0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Eurostat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A094056-E2BF-455E-A98A-29FFDB91A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</p:spTree>
    <p:extLst>
      <p:ext uri="{BB962C8B-B14F-4D97-AF65-F5344CB8AC3E}">
        <p14:creationId xmlns:p14="http://schemas.microsoft.com/office/powerpoint/2010/main" val="317204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31B8C1-6D68-4F9C-9481-01679AF9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 och sysselsättningsgrad för olika utbildningsnivåer 2017, totalt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802EEB-B789-48E3-8425-7FC6E6228B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Medianlön, tusental kronor per månad före skatt respektive sysselsättningsgrad i åldersgruppen 30–54 år, 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9D79FB-3B30-4C8E-A2FC-1C7953D128E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 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DAF4ECCB-9213-4FED-85FB-3295AD950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69" y="1398915"/>
            <a:ext cx="4650386" cy="4717729"/>
          </a:xfrm>
        </p:spPr>
      </p:pic>
    </p:spTree>
    <p:extLst>
      <p:ext uri="{BB962C8B-B14F-4D97-AF65-F5344CB8AC3E}">
        <p14:creationId xmlns:p14="http://schemas.microsoft.com/office/powerpoint/2010/main" val="72169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1AB07B-C115-4B3E-AF9E-FE9763AF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arbetstillfällen utan krav på särskild yrkesutbildning 15–64 år, 2017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684225-F822-45F8-A984-839353105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7333B7-FD2A-4F8A-91D1-B7A4FCBA27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sysselsatta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DCCB93-B5AE-4A47-9E3A-E9EEB519DB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298861548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128</TotalTime>
  <Words>136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ExternaPresentationer2</vt:lpstr>
      <vt:lpstr>Avtalade löneökningar och löneglidning i näringslivet</vt:lpstr>
      <vt:lpstr>Resursutnyttjande och löneutveckling</vt:lpstr>
      <vt:lpstr>Arbetslöshet</vt:lpstr>
      <vt:lpstr>Lägstalönebett efter avtalsområde, arbetare</vt:lpstr>
      <vt:lpstr>Nationella minimilöner 2019 i europeiska länder och kollektivavtalade lägstalöner i Sverige</vt:lpstr>
      <vt:lpstr>Lön och sysselsättningsgrad för olika utbildningsnivåer 2017, totalt</vt:lpstr>
      <vt:lpstr>Andel arbetstillfällen utan krav på särskild yrkesutbildning 15–64 år,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16</cp:revision>
  <dcterms:created xsi:type="dcterms:W3CDTF">2019-10-10T12:03:26Z</dcterms:created>
  <dcterms:modified xsi:type="dcterms:W3CDTF">2019-10-14T14:44:38Z</dcterms:modified>
</cp:coreProperties>
</file>