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85" r:id="rId2"/>
    <p:sldId id="386" r:id="rId3"/>
    <p:sldId id="388" r:id="rId4"/>
    <p:sldId id="389" r:id="rId5"/>
    <p:sldId id="387" r:id="rId6"/>
    <p:sldId id="390" r:id="rId7"/>
    <p:sldId id="391" r:id="rId8"/>
    <p:sldId id="392" r:id="rId9"/>
    <p:sldId id="393" r:id="rId10"/>
    <p:sldId id="394" r:id="rId11"/>
    <p:sldId id="395" r:id="rId12"/>
    <p:sldId id="398" r:id="rId13"/>
    <p:sldId id="396" r:id="rId14"/>
    <p:sldId id="397" r:id="rId15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howGuides="1">
      <p:cViewPr varScale="1">
        <p:scale>
          <a:sx n="119" d="100"/>
          <a:sy n="119" d="100"/>
        </p:scale>
        <p:origin x="96" y="348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2019-10-14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2019-10-14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9E3886-6484-4FDF-81FB-6FCB54025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Timlön i hela ekonomin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CC1FEE7-7BEC-45EB-BF7F-9590176F28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397000"/>
            <a:ext cx="8661400" cy="468197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F9C6CD8-EDDA-4169-A42D-8AB289438E1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3497EA0-287A-429D-A177-123F538532E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588810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101EEB-0A25-44DD-9500-4CFEAFB60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Svensk import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D5FC28E-CA51-4B6C-9419-0C3B6920CB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397000"/>
            <a:ext cx="8661400" cy="468197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FFE5D34-DE4D-42CA-9FD3-C4B72B3322A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fasta priser,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D3F6C4A-C00E-4D1F-9388-979B23B338B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878591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E0F7B5-23F0-4BF6-80BF-35E3E3E47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BNP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7DAE55D-6F65-4154-BADB-0DFEAA10A3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397000"/>
            <a:ext cx="8661400" cy="468197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5800CE7-5C25-4F2A-A7A4-B9706692846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fasta priser,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164B2C8-7881-433E-AAE9-584930E7AF3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142087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5696E1-AC6E-4146-B8C8-22D45EB65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Strukturellt sparande i offentlig sektor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A2B9D39-35D4-4A45-92D8-5029A5395F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397000"/>
            <a:ext cx="8661400" cy="468197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D7C540C-9C82-4862-B2EB-93466177F1E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9BCAA34-BCE2-46A9-9603-B38D6983875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626006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8AE5D2-FC98-4E5F-BE7D-52F1855B0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Finansiellt sparande i offentlig sektor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18EC968-B075-46B4-A874-FDAA0AF832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397000"/>
            <a:ext cx="8661400" cy="468197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2D8FE60-2CCB-4901-AADF-7C3C46159B2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EB5D257-61AB-44F4-A7C0-CEA7770F5D6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916661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427131-A363-415E-8FD2-D7A7C112F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Maastrichtskuld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36FE896-8B5E-4B8C-B811-966EBFBDED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397000"/>
            <a:ext cx="8661400" cy="468197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93A7A7E-4CFF-43F4-8CE9-E9A8B62F02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C9CD662-67F3-4E1E-958C-5D92F36C61B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267335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3A2967-AAD1-4DDD-8DA8-751E0A577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Arbetade timmar i hela ekonomin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1DA21AC-7CC0-4FC2-B93C-1CF8000043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397000"/>
            <a:ext cx="8661400" cy="468197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08DF588-0324-4FE0-9630-F22152BA92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6718D36-304E-4303-BEA6-B8FDC58297B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77268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E12BCA8-9F5F-4FAA-88F9-FDB93F35C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KPIF-inflation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69595CA-3368-45B4-B49B-899210794A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397000"/>
            <a:ext cx="8661400" cy="468197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1C53839-4C5F-4B32-BDC6-E2FD6DFE6E6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D3E6B11-760C-4059-B15D-2ABC288626D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288328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BBC446-965F-4584-A484-007B22F7D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Reporänta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1D64EFC-B7BE-441C-A862-7C6918EE66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397000"/>
            <a:ext cx="8661400" cy="468197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9F5E417-39CD-4BA3-8A4D-A51A2C9FFC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B3E04C0-FBA9-47E3-8D2A-86E8BDFFBAB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Riksbanken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979856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D2DBD9-AD88-46AE-ACE4-6493772CF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Real timlön i hela ekonomin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B2F330C-2873-49D3-8BF5-F3F7083901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397000"/>
            <a:ext cx="8661400" cy="468197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51E674-2CE3-4B37-97A3-02553E2617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F4C9B73-D4E1-4D84-A12C-53159E27498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Medlingsinstitutet,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237826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FE65EA-9D8E-4089-A5B6-8CA6A591D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Hushållens konsumtion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9730A68-6595-44A4-A020-6E3BE5FEAE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397000"/>
            <a:ext cx="8661400" cy="468197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FB9935A-1F7A-4B02-A27F-9D79045E93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fasta priser,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5F31152-9330-461C-98E6-F59ACCD105C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255171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8D85D1-C535-4453-983E-65C518546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Investeringar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AB02717-5096-4C22-BE0D-01F68AB1A9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397000"/>
            <a:ext cx="8661400" cy="468197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167232D-38BE-4B56-BCD3-5230BF846A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fasta priser,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4D33729-606F-4EDD-BDEC-292A3F673C4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171790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D5F79A-DB1C-453D-B73E-C33341F3A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Växelkurs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13F94C0-7ED2-4428-8C8B-36605E4073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397000"/>
            <a:ext cx="8661400" cy="468197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F14852E-B39C-4BAE-9680-D280F877A2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36AE911-EB04-4327-8AA9-153CBE358C0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Riksbanken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134050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823AB5-5525-412D-BDD7-2665D1E49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Svensk export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79E2011-9DE3-4ED6-919A-3D35001795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397000"/>
            <a:ext cx="8661400" cy="468197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3B77C8E-DCF1-4631-92F7-2D89435234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fasta priser,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17DE5D3-AE18-42B2-B314-1EF74E6BCB8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76971308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9A172E-E921-4BE4-A86D-4EB56205D8E9}" vid="{68193DFA-6F5A-4954-AB43-D702550F09F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128</TotalTime>
  <Words>182</Words>
  <Application>Microsoft Office PowerPoint</Application>
  <PresentationFormat>Bredbild</PresentationFormat>
  <Paragraphs>42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8" baseType="lpstr">
      <vt:lpstr>Arial</vt:lpstr>
      <vt:lpstr>Calibri</vt:lpstr>
      <vt:lpstr>Verdana</vt:lpstr>
      <vt:lpstr>ExternaPresentationer2</vt:lpstr>
      <vt:lpstr>Timlön i hela ekonomin</vt:lpstr>
      <vt:lpstr>Arbetade timmar i hela ekonomin</vt:lpstr>
      <vt:lpstr>KPIF-inflation</vt:lpstr>
      <vt:lpstr>Reporänta</vt:lpstr>
      <vt:lpstr>Real timlön i hela ekonomin</vt:lpstr>
      <vt:lpstr>Hushållens konsumtion</vt:lpstr>
      <vt:lpstr>Investeringar</vt:lpstr>
      <vt:lpstr>Växelkurs</vt:lpstr>
      <vt:lpstr>Svensk export</vt:lpstr>
      <vt:lpstr>Svensk import</vt:lpstr>
      <vt:lpstr>BNP</vt:lpstr>
      <vt:lpstr>Strukturellt sparande i offentlig sektor</vt:lpstr>
      <vt:lpstr>Finansiellt sparande i offentlig sektor</vt:lpstr>
      <vt:lpstr>Maastrichtskuld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Rosmari</dc:creator>
  <cp:lastModifiedBy>Rosmari</cp:lastModifiedBy>
  <cp:revision>16</cp:revision>
  <dcterms:created xsi:type="dcterms:W3CDTF">2019-10-10T12:03:26Z</dcterms:created>
  <dcterms:modified xsi:type="dcterms:W3CDTF">2019-10-14T14:56:35Z</dcterms:modified>
</cp:coreProperties>
</file>