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IMF, OECD,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2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Nasdaq OMX,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67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Realränta, KPIF-inflation och 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respektive 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87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Bank of England, Bank of Japan, ECB, Federal Reserve, Norges Bank, Riksbanken, Macrobond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84784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98549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73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SCB, OECD, Eurostat,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44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44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 respektive potentiellt arbetade timmar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31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svensk exportmarknad och 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SCB,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46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63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51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real disponibel inkomst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6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 respektive 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05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respektive miljoner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74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och 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Medlingsinstitutet,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14354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255</Words>
  <Application>Microsoft Office PowerPoint</Application>
  <PresentationFormat>A4 (210 x 297 mm)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ExternaPresentationer2</vt:lpstr>
      <vt:lpstr>BNP-gap</vt:lpstr>
      <vt:lpstr>BNP-gap och arbetsmarknadsgap i Sverige</vt:lpstr>
      <vt:lpstr>BNP i världen, svensk exportmarknad och export</vt:lpstr>
      <vt:lpstr>Strukturellt sparande i offentlig sektor</vt:lpstr>
      <vt:lpstr>Importjusterat bidrag till BNP-tillväxten</vt:lpstr>
      <vt:lpstr>Hushållens konsumtion och real disponibel inkomst</vt:lpstr>
      <vt:lpstr>Fasta bruttoinvesteringar</vt:lpstr>
      <vt:lpstr>Arbetslöshet och sysselsättning</vt:lpstr>
      <vt:lpstr>Timlön och enhetsarbetskostnad i näringslivet</vt:lpstr>
      <vt:lpstr>Reporänta</vt:lpstr>
      <vt:lpstr>Realränta, KPIF-inflation och BNP-gap</vt:lpstr>
      <vt:lpstr>Styrräntor</vt:lpstr>
      <vt:lpstr>Långräntor, tioåriga statsobligationer</vt:lpstr>
      <vt:lpstr>Reala räntor</vt:lpstr>
      <vt:lpstr>Kronans effektiva växelkurs (KIX)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24</cp:revision>
  <dcterms:created xsi:type="dcterms:W3CDTF">2017-11-01T13:56:17Z</dcterms:created>
  <dcterms:modified xsi:type="dcterms:W3CDTF">2017-12-19T10:26:31Z</dcterms:modified>
</cp:coreProperties>
</file>