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howGuides="1">
      <p:cViewPr varScale="1">
        <p:scale>
          <a:sx n="114" d="100"/>
          <a:sy n="114" d="100"/>
        </p:scale>
        <p:origin x="474" y="102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2021-09-28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2021-09-28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278FCD-8462-47BC-8149-458B77615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Barometerindikatorn och BNP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B43C79A-4BB1-4722-9EC2-62552FCEBA6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medelvärde=100, månadsvärden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BC15214-BF38-4F18-8CEC-1AF894B0FB0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4444E715-EC2F-45AC-A91B-6A01A254B0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1520209"/>
            <a:ext cx="8658225" cy="4477982"/>
          </a:xfrm>
        </p:spPr>
      </p:pic>
    </p:spTree>
    <p:extLst>
      <p:ext uri="{BB962C8B-B14F-4D97-AF65-F5344CB8AC3E}">
        <p14:creationId xmlns:p14="http://schemas.microsoft.com/office/powerpoint/2010/main" val="4152642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FC253A-A3D2-4093-A49B-A955FA155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Lönsamhet i näringslivet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5752B72-174E-4B3A-923E-6977C308FB5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Procent, årsvärden respektive nettotal,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132F97C-5E26-4568-92BF-CE3E45B1EAD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910F3B0A-4908-45F8-8B00-1B15A481A6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1520209"/>
            <a:ext cx="8658225" cy="4477982"/>
          </a:xfrm>
        </p:spPr>
      </p:pic>
    </p:spTree>
    <p:extLst>
      <p:ext uri="{BB962C8B-B14F-4D97-AF65-F5344CB8AC3E}">
        <p14:creationId xmlns:p14="http://schemas.microsoft.com/office/powerpoint/2010/main" val="2766929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1E164EA-DDB9-45D4-8614-7D2294701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BNP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8A6FB51-FDA0-4E31-B135-67C3E27FB02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1B6E3AF-9DB6-4157-89E3-F924051E04A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8" name="Platshållare för innehåll 7">
            <a:extLst>
              <a:ext uri="{FF2B5EF4-FFF2-40B4-BE49-F238E27FC236}">
                <a16:creationId xmlns:a16="http://schemas.microsoft.com/office/drawing/2014/main" id="{903F0081-A594-4ED7-9A09-51F579437B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9624"/>
          </a:xfrm>
        </p:spPr>
      </p:pic>
    </p:spTree>
    <p:extLst>
      <p:ext uri="{BB962C8B-B14F-4D97-AF65-F5344CB8AC3E}">
        <p14:creationId xmlns:p14="http://schemas.microsoft.com/office/powerpoint/2010/main" val="3486184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4FA83D-5323-4D64-B236-5E89A9C1F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Arbetslöshet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010F66D-CBCA-46F3-94A2-1F1EB40F68C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arbetskraften,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3F3022A-D43B-4AF4-B7F7-C6A64B29F61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AF799872-15B3-4EB6-9B4C-2218DDBDB4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8711"/>
          </a:xfrm>
        </p:spPr>
      </p:pic>
    </p:spTree>
    <p:extLst>
      <p:ext uri="{BB962C8B-B14F-4D97-AF65-F5344CB8AC3E}">
        <p14:creationId xmlns:p14="http://schemas.microsoft.com/office/powerpoint/2010/main" val="599594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36DDD8-732C-449D-B0C6-68D9F3275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KPIF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5849962-24F9-47AF-AC85-E9F6BEDFB32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9E06E5E-B860-4688-87B1-D2B06B85030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A66A17EB-9502-41AF-B529-36D89B5237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8711"/>
          </a:xfrm>
        </p:spPr>
      </p:pic>
    </p:spTree>
    <p:extLst>
      <p:ext uri="{BB962C8B-B14F-4D97-AF65-F5344CB8AC3E}">
        <p14:creationId xmlns:p14="http://schemas.microsoft.com/office/powerpoint/2010/main" val="2322205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F50A33-83A3-47B7-861C-468A80079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Konfidensindikatorer för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7988FF7-0414-43AC-BD0B-D19023B0B4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8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D8CADF1-A870-49F1-B25E-2AEC6FA7D85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Index, medelvärde=100,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D38A630-F501-4E2D-BC8F-A66A45BA864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384115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E75E626-11BC-4B53-965C-87BDF6736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Hushållens konsumtion av hotell- och restaurangtjänster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90F0435-2F51-4E79-841C-8ABA961BF4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250298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4EEBDF0-6C3B-4767-BF5C-70977CC7FEE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2015=100,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590488A-B2C6-4FD9-94A5-EDB082DEAF0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09598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574EF5-931C-45E2-931E-F843E23ED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Anställningsplaner och brist på arbetskraft i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50AE1CC-0598-40B9-8F13-1EB42AA193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8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920EC41-3323-43EC-A601-E83659D4C90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Nettotal, säsongsrensade månadsvärden respektive andel ja-svar,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1545974-5083-4383-ABC8-5E3CC8D9A11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174204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534153-3630-4A9F-8266-F154E771C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Långtidsarbetslöshet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00CDFDA-0E86-43ED-8CE6-F1261C7B85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arbetskraften,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786FBEC-8E39-4221-BD3A-8FAD98AAA5B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80AEDBD1-45F6-49F6-8DCE-823612E8DA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9624"/>
          </a:xfrm>
        </p:spPr>
      </p:pic>
    </p:spTree>
    <p:extLst>
      <p:ext uri="{BB962C8B-B14F-4D97-AF65-F5344CB8AC3E}">
        <p14:creationId xmlns:p14="http://schemas.microsoft.com/office/powerpoint/2010/main" val="1103615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431B81-78F9-4480-BBE3-AA22331B9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Konsumentpriser i valda länder och regioner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831E341-372D-4599-BABD-E7516E4517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8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27AEF0B-973F-4BA3-A85F-AE14DA716D1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AF4B81E-441E-4D87-8B50-094C2204F9D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Bureau of Labor Statistics, Eurostat, OECD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26286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A64581-6A1C-4608-A8DB-D4075C825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Importjusterat bidrag till BNP-tillväxten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3AEDEB0-1CDF-4C75-9C1A-1D9805A5AF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69250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1DE185F-FE7E-4852-8704-1D6B5A3683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respektive procentenheter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BC227FA-95C3-4C04-B867-5A96A4A5277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238696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76B7A5-979E-4CEB-8894-45448D1A7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BNP-gap och arbetsmarknadsgap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9CC15AC-8EFB-42DB-875E-55FB7C758B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8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175BF7B-58A7-4EFA-ADE8-29A3147A07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potentiell BNP respektive potentiellt arbetade timmar,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15F2F96-9727-47D2-A2A3-51CE98F7196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917457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4B60DC-F34B-4C21-87C8-3886E46BB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Bidrag till KPIF-inflationen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93B6480-3630-494E-A0D8-296ED30514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397000"/>
            <a:ext cx="8661400" cy="4920918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76AF09E-3E28-4632-9604-2D69DF6FE68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Procentenheter respektive årlig procentuell förändring,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DAC42D7-56F9-4CFE-8F10-45E017050008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336061" y="6270995"/>
            <a:ext cx="8658000" cy="398365"/>
          </a:xfrm>
        </p:spPr>
        <p:txBody>
          <a:bodyPr/>
          <a:lstStyle/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63893642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99A172E-E921-4BE4-A86D-4EB56205D8E9}" vid="{68193DFA-6F5A-4954-AB43-D702550F09F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125</TotalTime>
  <Words>210</Words>
  <Application>Microsoft Office PowerPoint</Application>
  <PresentationFormat>Bredbild</PresentationFormat>
  <Paragraphs>39</Paragraphs>
  <Slides>13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7" baseType="lpstr">
      <vt:lpstr>Arial</vt:lpstr>
      <vt:lpstr>Calibri</vt:lpstr>
      <vt:lpstr>Verdana</vt:lpstr>
      <vt:lpstr>ExternaPresentationer2</vt:lpstr>
      <vt:lpstr>Barometerindikatorn och BNP</vt:lpstr>
      <vt:lpstr>Konfidensindikatorer för näringslivet</vt:lpstr>
      <vt:lpstr>Hushållens konsumtion av hotell- och restaurangtjänster</vt:lpstr>
      <vt:lpstr>Anställningsplaner och brist på arbetskraft i näringslivet</vt:lpstr>
      <vt:lpstr>Långtidsarbetslöshet</vt:lpstr>
      <vt:lpstr>Konsumentpriser i valda länder och regioner</vt:lpstr>
      <vt:lpstr>Importjusterat bidrag till BNP-tillväxten</vt:lpstr>
      <vt:lpstr>BNP-gap och arbetsmarknadsgap</vt:lpstr>
      <vt:lpstr>Bidrag till KPIF-inflationen</vt:lpstr>
      <vt:lpstr>Lönsamhet i näringslivet</vt:lpstr>
      <vt:lpstr>BNP</vt:lpstr>
      <vt:lpstr>Arbetslöshet</vt:lpstr>
      <vt:lpstr>KPIF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Johan Samuelsson</dc:creator>
  <cp:lastModifiedBy>Rosmarie Andersson</cp:lastModifiedBy>
  <cp:revision>12</cp:revision>
  <dcterms:created xsi:type="dcterms:W3CDTF">2021-09-25T20:32:03Z</dcterms:created>
  <dcterms:modified xsi:type="dcterms:W3CDTF">2021-09-28T09:27:27Z</dcterms:modified>
</cp:coreProperties>
</file>