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33" r:id="rId2"/>
    <p:sldId id="334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4" r:id="rId13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howGuides="1">
      <p:cViewPr varScale="1">
        <p:scale>
          <a:sx n="114" d="100"/>
          <a:sy n="114" d="100"/>
        </p:scale>
        <p:origin x="474" y="102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2021-09-28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2021-09-28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9B5A80-9CE4-4BB8-84CE-C3D0C3EE3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Finansiellt och strukturellt sparande i offentlig sektor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1A837AE-6675-4CEE-AADD-FC4FAEC363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9624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C9863DD-5996-4149-89ED-7260227DABE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 respektive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D41D96E-20CF-419F-ADEC-2853F3B9B73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019012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620E80-B811-4BE7-BE77-C95844263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Offentliga investeringar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AC8C655-C21E-4088-B944-7212B9BBA5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8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319D2A7-F2D1-47D5-A538-88326E6B918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CD6FACB-CDD1-4B12-9B09-B36B5B14D92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535950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A39527-3DC7-47CE-BE66-107654431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Transfereringar till hushåll vid oförändrade regler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138CCE3-CA6B-4046-AB31-66C0D705D4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397000"/>
            <a:ext cx="8661400" cy="4920918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9396985-03CD-4FFC-A8C7-0159E8068E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1EC872B-4CFD-41FF-A85D-8D9BD650336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275348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7F873F-6D30-4CBA-B34A-57156FBCE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Kapitalnetto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E5CDC7A-4993-4DA2-B5F2-ADA834AC81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8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8E1D536-CDCA-4D11-A3CE-48068ACB21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E1ABE93-7835-4EBF-AA2C-3400B579208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346653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B6D656-55E9-4218-8488-C66193A72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Offentliga sektorns inkomster och utgifter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0BFF9A4-F71B-4968-9B0C-86D0303188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8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9F66E88-796C-4453-BC1C-AE20300714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F5479F8-5DB4-4644-9FEB-A6CDF327CE8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8770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DF56DD-A067-4E0F-B570-E7C5F0E87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Maastrichtskuld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A42CE52-C4AF-42E6-94AE-3CDC42E06EC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 respektive 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82FA3DF-7EE5-41F1-ACB3-B7D64CAC291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44E22200-7AF9-4A09-804F-0CD9B77DB2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193993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7172FB-1A2C-4796-8C13-D4FFB8772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Finansiell nettoförmögenhet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642A419-5EB5-4007-BC25-57ACD518C0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9624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87BA82B-8853-493C-8F75-59D44F0E8C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AABA3D3-1245-4662-8E79-D8BB1035367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838413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296692-1698-4D08-BC72-3B01FBE02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Strukturella utgifter och inkomster i offentlig sektor vid oförändrade regler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B51996F-CF70-4022-8451-BD570F4F62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8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2AE40C1-A7D4-4BF7-A2EB-8D0C46BBD41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072850B-915E-462A-B586-0154575B507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196447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3CED5C-8FAA-42D5-B4BA-14B6B986F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Strukturellt sparande i offentlig sektor vid oförändrade regler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815E209-EB1F-431B-A3DA-3DDC133117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25121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4026FD4-0EBE-42A6-A8C6-6C1369CC64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340FE48-3EFE-494F-9630-DE94BDAEC77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595947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58ED25-9B72-4807-A0AD-D9F7CB0A1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Kommunsektorns finanser vid oförändrade regler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EBA9C9F-FB4A-40B5-9987-30B974B6EA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8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2296947-FC16-4521-8662-BAEE47A7DE5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2614C42-7E3A-4C48-84D7-628948460DC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101402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E31773-C671-4280-9BA5-4DA662DCF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Skatter och avgifter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5694345-9FFA-478F-9680-E6AEB42A86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250298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A79A897-2BDD-46D1-971F-682120B52CF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E140C39-2CF4-4697-8636-7A44674C08F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615597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F8D0B7-D2A5-4D4A-BA72-054B05DF2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Offentliga konsumtionsutgifter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1715E66-0807-48B2-B6B8-1C4152EDD2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8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6F0724C-BAA9-4DC3-801B-46A93EE1DB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löpande priser respektive 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BB581A7-B4FB-413F-A081-F6DEE8C18EC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204613495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9A172E-E921-4BE4-A86D-4EB56205D8E9}" vid="{68193DFA-6F5A-4954-AB43-D702550F09F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125</TotalTime>
  <Words>170</Words>
  <Application>Microsoft Office PowerPoint</Application>
  <PresentationFormat>Bredbild</PresentationFormat>
  <Paragraphs>36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6" baseType="lpstr">
      <vt:lpstr>Arial</vt:lpstr>
      <vt:lpstr>Calibri</vt:lpstr>
      <vt:lpstr>Verdana</vt:lpstr>
      <vt:lpstr>ExternaPresentationer2</vt:lpstr>
      <vt:lpstr>Finansiellt och strukturellt sparande i offentlig sektor</vt:lpstr>
      <vt:lpstr>Offentliga sektorns inkomster och utgifter</vt:lpstr>
      <vt:lpstr>Maastrichtskuld</vt:lpstr>
      <vt:lpstr>Finansiell nettoförmögenhet</vt:lpstr>
      <vt:lpstr>Strukturella utgifter och inkomster i offentlig sektor vid oförändrade regler</vt:lpstr>
      <vt:lpstr>Strukturellt sparande i offentlig sektor vid oförändrade regler</vt:lpstr>
      <vt:lpstr>Kommunsektorns finanser vid oförändrade regler</vt:lpstr>
      <vt:lpstr>Skatter och avgifter</vt:lpstr>
      <vt:lpstr>Offentliga konsumtionsutgifter</vt:lpstr>
      <vt:lpstr>Offentliga investeringar</vt:lpstr>
      <vt:lpstr>Transfereringar till hushåll vid oförändrade regler</vt:lpstr>
      <vt:lpstr>Kapitalnetto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Johan Samuelsson</dc:creator>
  <cp:lastModifiedBy>Rosmarie Andersson</cp:lastModifiedBy>
  <cp:revision>12</cp:revision>
  <dcterms:created xsi:type="dcterms:W3CDTF">2021-09-25T20:32:03Z</dcterms:created>
  <dcterms:modified xsi:type="dcterms:W3CDTF">2021-09-28T09:34:22Z</dcterms:modified>
</cp:coreProperties>
</file>