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2" r:id="rId37"/>
    <p:sldId id="351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81" r:id="rId65"/>
    <p:sldId id="379" r:id="rId66"/>
    <p:sldId id="380" r:id="rId6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6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53D25-8ABB-4DB1-9346-0F62102B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0C0954-055B-4C76-8092-DDB600A38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DF6278-3CC3-490A-9E73-5321EECDE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B964E-756E-48DA-911D-3F331756BC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14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F918D-9011-4305-9A4C-9962B16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3990F44-86CC-43CB-A46E-686A2288F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2026D2-9C72-4D8A-BAB4-BBD7A80B3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66A072-4381-4BAF-BD7F-115B75B2E4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2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31CB9F-E93C-446F-98C0-CB7E5637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50F317-6753-4A84-B181-6DEBB8E6A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288248-E63F-4170-BC8F-21AAE4C67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2B0E97-243A-4513-8C70-CCAF70149D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0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4B9A2F-3A73-45EF-AB4D-E3ED36A4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Svenskt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959F8E-168F-4DC6-8471-997926B07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BE029A-3D7E-486F-B70B-18669975F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14AE66-6BDA-4866-9918-86279B053B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185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9E497-7948-49C3-A6BF-126FFC83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787353-9EC9-4DFD-B6FB-762B12889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C1CDBA-C943-40FE-8886-42FF95099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5AE268-C133-4D6C-A389-D84BD5EDC8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011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E9ACD-73D0-489C-8C54-ACA04F13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8BCBC7-2A79-4070-B42C-1DF96E8D6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C37BA6-AE9A-4FBB-AC7A-41BD7B752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8EC2C1-95CD-45F7-B573-5FEFEB39E5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652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619591-3D56-4478-8952-109F1440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7EDABE-432C-4F2A-8CDF-C405683A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4ED48C-9237-42D1-AACB-2C6EC70A7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214E50-5377-46FC-816A-BD0C6D051A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145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A0FA5-B440-4D0C-9F6F-78657F5A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D75E2A-57A0-4E42-80C6-152ED2CE1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53BB41-2A27-4566-86E4-C95E1D4FC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E131B7-BD20-4F6B-8047-6FB5229437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325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2B748-95D7-4694-B939-BB6FDFDE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 med omsättningstapp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59E9DF-1ECE-4827-9D57-3EE587AFC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CD6060-23EA-4A0C-888E-B164F1A2B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719CCD-85ED-424E-A4C0-10B95B7D90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279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14D7F9-E486-4300-8812-08D9E76C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Eget finansiellt sparande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CC63E4-338D-4A13-B45B-309EF59A3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4783D7-6446-4BA0-A768-A52BE221C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B8C43C-C994-4B72-BE36-9065BC338F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647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B4C9B-C6A2-44CF-A681-B617F0B1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685B62-DF29-4B31-8CD2-BA58EC1E4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559284-740F-4DB7-97FE-196BE8DE7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3F2F41-727C-4005-9949-EA37BAA3D3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012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6046B-D1AF-490F-A410-223C3A9A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D4EE78-C227-4384-B9CE-2DE27264A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C18B59-7A7B-4215-B349-5672EA48C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7CACAB-3A7D-4C96-873A-F3365233EA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8457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59ED0-D521-4968-92C3-9DB17CE8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 under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6F7A5E-42D1-46B2-A5E2-D1EDE556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EC1A2D-C94B-4D52-9056-2BCD0806D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1C4CA3-DE53-4050-B4AC-1B3069382D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190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D539BC-AEA0-46DD-8606-FEE08D4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1ED02A-3BB1-4D9A-943F-FDA90D66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9D270C-1E70-4672-BD29-1B7FC0D1E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C2651F-467B-4864-88D0-B5264C628B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790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2708D7-8756-4F1D-863B-8A558483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AF4079-781A-4F53-B027-BA77923F8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DD8110-0058-4E02-A46E-BC182F92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E6C3EC-3794-4487-87AF-FB1CE0768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069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2BF27-98EC-48AF-8232-E94E55EB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Eget finansiellt sparande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07F71F-BD5F-4889-BC10-C36E65A7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65E98F-CB42-41C1-8D4C-66FB1BAF1B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91513A-AE50-4A42-9EBE-4A4D7F4DEF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058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CE4D9-ACB0-4E17-8793-89EA077E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D7640F-52A3-4BDC-AAB5-11D6D090B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3C2AA2-EFEF-42AF-A846-FC98DF174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75A47C-80C9-480C-882E-09C2FF7950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609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EADB8-1821-4996-9CB2-BC84C78B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A68A99-130D-4507-9BAE-693991442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6C834B-A271-4E87-9251-75FF5628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5C916A-ED9B-4B20-B20C-A4ED681DF8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014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C947D-6780-4A10-886B-51635323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F11243-C6FB-4367-8854-9C090762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C04A5E-74C4-49E5-850E-A4945B1A3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761C62-0D85-4242-A8CA-F82B10F7CA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7019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93E09-C652-493F-806D-EFC55D7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7C8306-D322-4E40-A30B-589FC90F2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ABB126-C944-49AA-BDA8-7390CC6A0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1506CC-00D4-4F60-9AED-4935B1094E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5152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038E5-D819-4687-817F-AD1FDF43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Eget finansiellt sparande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2AE23E-9617-430B-B509-F1B95547D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51B5A4-A4FB-4896-B406-C07A2109A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53AC99-E543-48AC-8B0F-AF19104DEA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414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BE5EF1-A52C-491B-8377-BEF6F2A9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7EAE60-9BC3-4B78-B2EF-00DE11158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6861DC-CEC4-4847-B0F2-5926E42CA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CCC8B4-59B8-42F3-A92A-21C3904F3C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106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63874-8B13-4E44-9AF9-CEA46FF5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F06F47-C680-4DB3-BC65-13F59E1A2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3F9992-CA36-4AF7-A907-F6FC25FD4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9F86A5-817B-4BAD-B32F-4762D4D92F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5627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D3ABD-581B-4D05-A337-6AD55A58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13E5A6-5AE7-412E-9397-E16311762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488E2A-4E52-467C-A4D0-59763C74F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97EC82-2537-448C-8E5A-F656C53862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8869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5F19F-A94E-468B-9F43-741764B1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E5940A-6E6A-44E4-B097-58E00E81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67BB00-3ACD-4189-845C-05CEA02F2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E62E6C-475E-4FF9-8D69-E6538F44EB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1928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3AA90-A143-4970-8334-F9427706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BFEBFC-CD83-43EC-8520-626FBA368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497627-DC0F-4353-9297-B0797179E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C1DCB0-B6EB-4EF8-9833-8ECB37171F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632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C5AE92-1F09-4D27-B3E9-168202D5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Eget finansiellt sparande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AA4989-9A4E-4354-B4BB-287ACAC18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30A19B-6BAA-4801-9ACA-90D5ECFBB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8C31B3-C8E7-4C52-BDEA-1F4733C3B5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486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6FB0A-E245-400E-B4E9-8357F2D2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DB8610-EE36-4989-A7FA-CA4E5209C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F336F-71FD-4E65-B894-4F188DD24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80A02A-0807-43D5-9B15-75F67A7985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795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A34FC2-643C-48AA-8480-D77F13A8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F0206E-B5ED-415A-9783-993E627A6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65642-8C22-4AC4-A890-4B274F5EF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59334E-601D-4695-9641-00BB733E1C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0358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654ED-391C-4439-A995-6D986962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5C3785-588C-4844-9C88-C56C05FFE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892DB0-5229-49A0-BD79-4EB294F41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E10584-2145-46AC-9BDC-EA53F8C310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113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0BDDB-10A7-4EEB-AD3E-BEF6E490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BE84EF-D86D-445B-B681-A26134D2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15C82-2521-47DE-A6B6-2E15718D5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ADBC44-F5C1-4387-B8C5-6BA4773005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683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2AFA9-8C15-4BFD-A294-F3F74165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Eget finansiellt sparande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D46E80-2A18-4225-A2EC-AD4DC2938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94FC23-8BE5-4321-B85B-D8308E039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C0442C-65D7-4590-ACAC-CC1A975073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2023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CDEF3-961A-4B0E-8F28-98F9D19B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över livscykeln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0AEEE60-1726-48CE-9338-2FDD98376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04DA29-53FE-46DC-B6EF-EB7DDF8EC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895ECA-65F2-4549-A00A-3A2FFE37E5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039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D3560-F88E-4B37-AAA1-80BDC476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import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21BBE5-99D3-44B6-882F-ADA884A0C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699320-6E28-429B-A5AC-16F2C0ED0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1D17A6-1A0F-46B1-B4E2-E1C227D836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5607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BCDE7E-EB95-43DD-9688-2DB9E782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2BAE41-CB8D-4659-AF93-1A96B6A86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C8C531-7DBF-4B75-80EB-A27F7F31C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41B0DA-3A8E-444B-AB65-10CADE09D7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92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5413E4-DFF5-4D97-93E5-7036BC0A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D1D03C-FE93-49C3-91B6-58B2DB968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8AF8F2-BECC-438D-A3FD-756973F71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5F649B-C10C-4EB7-984F-9E6A19C882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0845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6BAE4-0492-4500-A687-8BA8B947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i övergångsperioden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1693E2-1707-4DCF-B8D6-A94A00A6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00F1FB-87B7-41D0-B559-06D4C8629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kronor, genomsnitt över alla hushåll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42E6B8-D1E3-4CEF-9824-CF258BB2D7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0919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F3013-54B0-4A29-AF69-F1702D63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Osäkerhetsintervall för BNP-tillväxten från Konjunkturläget i april,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121F21-E439-49CF-B121-8A766FE0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46" y="1418802"/>
            <a:ext cx="5097029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FD0F48-3298-41AB-9AEF-1E43E7FAB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FED695-25E8-41DD-8F05-2F9FE5A8228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5461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71E30-C85C-4019-B52E-978D1949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Tidsvarierande prognosfördelningar för BNP-tillväxten, andra kvartalet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5C22C5E-77DC-4E62-A5AC-3EFCBF7AF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6" y="1418802"/>
            <a:ext cx="515125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48B730-4C4A-426D-A713-AE819F834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Skattade prognosfördelningar, andra kvartalet 2020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4F9E85-19FF-47C9-AD50-C16CFACF2780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597876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800DE-DA3F-4FC5-9AA2-2E364D76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Tidsvarierande prognosfördelningar för arbetslösheten, andra kvartalet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32EFFD-8104-4D6D-B05E-EBF9BA92F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6" y="1418802"/>
            <a:ext cx="515125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35DE12-CA23-4B7F-9A67-9EE7EFCC3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 dirty="0"/>
              <a:t>Skattade prognosfördelningar, andra kvartalet 2020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B8C67E-99C3-41C9-B63A-17E21734AB0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692290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7D970-8C7A-4A50-9CF1-F1338502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Relativ prognososäkerhet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6B8D49-714F-470C-A3B8-FA58EC13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1" y="1418802"/>
            <a:ext cx="528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80BFE-605C-40E1-A1C5-0BCDEAB64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Osäkerhetsfaktor relativt dess geometriska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E70539-8C90-4C26-86C0-094DF2C3253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8085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E438A-2CF7-41C0-B16F-D03AA8FE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Osäkerhetsintervall för BNP-tillväxten, tidsvarierande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0729A5-A2FC-4B8D-BBE2-E3863A875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6" y="1418802"/>
            <a:ext cx="5173869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5D3944-A2B7-44AD-A97C-5628D241C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3566D0-1829-4AA3-9A66-519998F53E8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1334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CB11C-86BF-4D10-8829-C909FA9B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Osäkerhetsintervall för BNP-tillväxten, konstant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E2C8D62-384F-449B-B15C-3AB422536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6" y="1418802"/>
            <a:ext cx="5173869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1307DE-DEFF-455B-8046-D196B3D56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D083B4-FCFA-4AFC-964E-917399F912A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3094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89152-F4D8-4C45-B572-E0241734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Osäkerhetsintervall för arbetslösheten, tidsvarierande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DEB5A5-5AD5-4A22-8545-45A032E00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6" y="1418802"/>
            <a:ext cx="5173869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CAB07B-0CCD-4165-B128-9983740E9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 av faktisk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DE1ECC-09FD-4172-B46D-B039024F95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458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B3C93-14F3-4DCA-8FD7-76CF1337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 (KIX6)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9F0691-00BC-4558-B974-87E1DF40A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F37F68-F3EC-40E5-8A9F-15DD53D7E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A7EB2B-A8DA-4761-888C-A95D5D645F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2319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78502-DBA8-499F-B8B2-E30D0021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Osäkerhetsintervall för arbetslösheten, konstant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13C380-D8DA-4436-AD37-44722E73F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6" y="1418802"/>
            <a:ext cx="5173869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7F68B-6639-46E1-96F0-028C5B203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 av faktisk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76BD68-7198-4A84-8853-0C984A9C18C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371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C58B16-9F82-4A27-A652-39525087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Inflationsförväntningar, alla svarsgrupper,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EC3D0E-821D-4094-97F8-AFAB5569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B53F08-4E47-4DA9-912D-C209F389A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F51571-D10F-45EC-BA8E-6DD4478F16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811125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613E69-0752-4B5F-A585-D024D503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Löneförväntningar, alla svarsgrupper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C600EB-3AE7-4C7B-BB65-C5A7BA865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C8B77C-F155-427D-AA43-B5985D559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8EBC0E-D968-4227-A51B-3B4477E8CD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648522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C98FA-B02F-42C0-8192-254F6EE3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Maastrichtskulden och dess delar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4773FB-C895-4D17-8A29-8EE17C0F9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99D95D-7475-44D6-87F5-7778929AE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A1E5B-73C0-48EF-AEA0-A5E0C65246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2233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72A3A-8D24-44C9-81BD-A17513C1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sektors skuld enligt finansräkenskaperna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EA6AE6-E3BF-44F0-9083-84C6960B8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82BCC-5147-447B-B226-B8FBBFE80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C08B8F-4475-42EE-B973-E8C3AFB5AF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8838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4D89B-056A-42C4-95C1-07A660C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Ålderspensionssystemets 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E2294A-8BD8-4C79-A8C2-31A7DC28A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FCFD3-075A-4BEC-BDB3-0412A3D10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E4AE08-B446-4738-95B2-CBA1740A95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75794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0A10B-9A58-4BF3-9234-DCA62F7F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mått på statsskulden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746971-D1F5-4720-A7BA-BB16A13D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F36272-B944-4A5A-B2A9-A0C1571DE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198524-C52F-4B4D-BCA1-457C661AB7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0124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99583-A122-47A0-A723-A71BF9A0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skulder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316185-8BDC-4E6A-866A-AD6D2133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A5F63-56BF-47C3-B02E-5877DF2E3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4048B4-9006-476A-9449-4BFD676C9F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6807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E2481-0961-4EDC-A2E8-5AE4789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BNP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D91E24-5215-4A4F-9C48-464AB8E45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5259C-1B1B-4E7E-87F1-1167DD835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A52419-B3AF-49A4-BC69-002B17983ED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9809760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30BAB-2616-472E-BC94-A70E7DB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sysselsättningen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37668A-C149-4403-BB42-A1399BFBD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13CDA7-2AD7-479B-8B10-E493E1150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DC6825-376B-49CC-8914-293CED5D083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22099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A7268-D928-43A0-9D5C-2CE6CD60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E1D23A-96B9-422B-B162-E7AECDD04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CA6A26-FF65-401F-9DED-EC653CCCE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E7798E-6715-4113-86CD-E5BCCCFC86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3570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38039-924D-41DC-8ECE-6DB23AAB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arbetslösheten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BDCD86-0C88-448A-9016-C1ED5DD0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F90726-F8DC-4622-B424-34E28FF7F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 av faktisk arbetskraft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E03A4A-68FE-43C1-B1CE-76615FDF194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064780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A70BF-01C0-41C6-845E-2931B7A0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reporäntan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6B7F8B-F539-487B-B27D-A1A0886A9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A9B0BB-7641-4F5E-84D9-8A8A86DA6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7D5688-7DDD-4913-BE3A-35CB00A4147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839110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1DEA9-FAD1-4563-84C7-5B574200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timlönerna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DB621B-21D4-4D4E-9E5A-5D833055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0B3328-25BD-4A43-B663-63DDC6651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686A7C-4BA1-410D-A15E-F9FBF7E9E34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087694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5BB139-A1A2-4293-A307-6EEA65DC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Prognoser för KPIF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4DE051-ACAE-4868-8CEA-3B1C8ACC1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858A17-F277-443C-A9BF-4F54A5D99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E4B944-F482-4C63-8E66-205A7B474E8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548696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60216-A4C8-473C-B2F2-16508D4F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Prognosprecision, prognoser för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667F2F-7BB8-4288-9317-68F546290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70805B-29AB-4F65-8043-5EA854593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Medelabsolutfel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BD8CE9-590B-421F-9276-26AC46F4852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903104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FC30A-7211-4EE6-A868-5439C80D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Prognosprecision, innevarande år, 2015–2019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FF7586-7F16-4814-A0A5-BF6A184E9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F61165-4DBD-4CEA-997C-76AB00EE7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Medelabsolutfel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4A79A-DEAB-4B52-A4DD-6049A042C0B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122417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EB2A5-3F10-4271-BE81-659A6F3C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Prognosprecision, nästkommande år, 2015–2019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682F86-3893-4181-A161-1E6353945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1" y="1418802"/>
            <a:ext cx="6240000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995805-E318-41EE-9323-EB03AA853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r>
              <a:rPr lang="sv-SE"/>
              <a:t>Medelabsolutfel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8C975C-F9D4-480A-B54C-D1BC8E80DF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8948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2F258-11FD-4D8E-A06B-9E0AF03A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C369A3-627C-44BD-8F0E-411F3A1F9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6535D9-769C-4442-B4BF-986ABD4C9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175482-864B-48AE-87D1-CB73971639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147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09E71-0EA2-4BC7-A37D-8E5DEE55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7EB120-0FF7-4F84-AE04-423D6799C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A5A11D-3FA0-404F-8E9B-D351AC054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4D9E11-23A9-442E-8364-E0D7D2AEB2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804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B61D4-B3D8-4F0D-9623-6F8E2E77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BA27CF1-4388-4044-9809-004A9ACC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D913C5-9B3E-4835-A541-5F7C89116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788567-449B-4777-A3FF-7B0B675FE0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882373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921</Words>
  <Application>Microsoft Office PowerPoint</Application>
  <PresentationFormat>Bredbild</PresentationFormat>
  <Paragraphs>198</Paragraphs>
  <Slides>66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66</vt:i4>
      </vt:variant>
    </vt:vector>
  </HeadingPairs>
  <TitlesOfParts>
    <vt:vector size="70" baseType="lpstr">
      <vt:lpstr>Arial</vt:lpstr>
      <vt:lpstr>Calibri</vt:lpstr>
      <vt:lpstr>Verdana</vt:lpstr>
      <vt:lpstr>ExternaPresentationer2</vt:lpstr>
      <vt:lpstr>Omvärldens BNP</vt:lpstr>
      <vt:lpstr>Omvärldens styrränta</vt:lpstr>
      <vt:lpstr>Svensk export</vt:lpstr>
      <vt:lpstr>Svensk import</vt:lpstr>
      <vt:lpstr>Växelkurs (KIX6)</vt:lpstr>
      <vt:lpstr>Hushållens konsumtion</vt:lpstr>
      <vt:lpstr>Investeringar</vt:lpstr>
      <vt:lpstr>Arbetade timmar i hela ekonomin</vt:lpstr>
      <vt:lpstr>Timlön i hela ekonomin</vt:lpstr>
      <vt:lpstr>KPIF-inflation</vt:lpstr>
      <vt:lpstr>Svensk BNP</vt:lpstr>
      <vt:lpstr>Svenskt BNP-gap</vt:lpstr>
      <vt:lpstr>Finansiellt sparande i offentlig sektor</vt:lpstr>
      <vt:lpstr>Maastrichtskuld</vt:lpstr>
      <vt:lpstr>Offentlig konsumtion</vt:lpstr>
      <vt:lpstr>Arbetslöshet</vt:lpstr>
      <vt:lpstr>Företag med omsättningstapp</vt:lpstr>
      <vt:lpstr>Eget finansiellt sparande över livscykeln</vt:lpstr>
      <vt:lpstr>Konsumtion över livscykeln</vt:lpstr>
      <vt:lpstr>Sparande under övergångsperioden</vt:lpstr>
      <vt:lpstr>Sparkvot i övergångsperioden</vt:lpstr>
      <vt:lpstr>Konsumtion i övergångsperioden</vt:lpstr>
      <vt:lpstr>Eget finansiellt sparande över livscykeln</vt:lpstr>
      <vt:lpstr>Konsumtion över livscykeln</vt:lpstr>
      <vt:lpstr>Sparande i övergångsperioden</vt:lpstr>
      <vt:lpstr>Sparkvot i övergångsperioden</vt:lpstr>
      <vt:lpstr>Konsumtion i övergångsperioden</vt:lpstr>
      <vt:lpstr>Eget finansiellt sparande över livscykeln</vt:lpstr>
      <vt:lpstr>Konsumtion över livscykeln</vt:lpstr>
      <vt:lpstr>Sparande i övergångsperioden</vt:lpstr>
      <vt:lpstr>Sparkvot i övergångsperioden</vt:lpstr>
      <vt:lpstr>Konsumtion i övergångsperioden</vt:lpstr>
      <vt:lpstr>Eget finansiellt sparande över livscykeln</vt:lpstr>
      <vt:lpstr>Konsumtion över livscykeln</vt:lpstr>
      <vt:lpstr>Sparande i övergångsperioden</vt:lpstr>
      <vt:lpstr>Sparkvot i övergångsperioden</vt:lpstr>
      <vt:lpstr>Konsumtion i övergångsperioden</vt:lpstr>
      <vt:lpstr>Eget finansiellt sparande över livscykeln</vt:lpstr>
      <vt:lpstr>Konsumtion över livscykeln</vt:lpstr>
      <vt:lpstr>Sparande i övergångsperioden</vt:lpstr>
      <vt:lpstr>Sparkvot i övergångsperioden</vt:lpstr>
      <vt:lpstr>Konsumtion i övergångsperioden</vt:lpstr>
      <vt:lpstr>Osäkerhetsintervall för BNP-tillväxten från Konjunkturläget i april, 2020</vt:lpstr>
      <vt:lpstr>Tidsvarierande prognosfördelningar för BNP-tillväxten, andra kvartalet 2020</vt:lpstr>
      <vt:lpstr>Tidsvarierande prognosfördelningar för arbetslösheten, andra kvartalet 2020</vt:lpstr>
      <vt:lpstr>Relativ prognososäkerhet</vt:lpstr>
      <vt:lpstr>Osäkerhetsintervall för BNP-tillväxten, tidsvarierande osäkerhet</vt:lpstr>
      <vt:lpstr>Osäkerhetsintervall för BNP-tillväxten, konstant osäkerhet</vt:lpstr>
      <vt:lpstr>Osäkerhetsintervall för arbetslösheten, tidsvarierande osäkerhet</vt:lpstr>
      <vt:lpstr>Osäkerhetsintervall för arbetslösheten, konstant osäkerhet</vt:lpstr>
      <vt:lpstr>Inflationsförväntningar, alla svarsgrupper, KPI</vt:lpstr>
      <vt:lpstr>Löneförväntningar, alla svarsgrupper</vt:lpstr>
      <vt:lpstr>Maastrichtskulden och dess delar</vt:lpstr>
      <vt:lpstr>Offentlig sektors skuld enligt finansräkenskaperna</vt:lpstr>
      <vt:lpstr>Ålderspensionssystemets skuld</vt:lpstr>
      <vt:lpstr>Olika mått på statsskulden</vt:lpstr>
      <vt:lpstr>Tre skulder i offentlig sektor</vt:lpstr>
      <vt:lpstr>Prognoser för BNP 2019</vt:lpstr>
      <vt:lpstr>Prognoser för sysselsättningen 2019</vt:lpstr>
      <vt:lpstr>Prognoser för arbetslösheten 2019</vt:lpstr>
      <vt:lpstr>Prognoser för reporäntan 2019</vt:lpstr>
      <vt:lpstr>Prognoser för timlönerna 2019</vt:lpstr>
      <vt:lpstr>Prognoser för KPIF 2019</vt:lpstr>
      <vt:lpstr>Prognosprecision, prognoser för 2019</vt:lpstr>
      <vt:lpstr>Prognosprecision, innevarande år, 2015–2019</vt:lpstr>
      <vt:lpstr>Prognosprecision, nästkommande år, 2015–2019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Inköpschefsindex</dc:title>
  <dc:creator>Rosmarie Andersson</dc:creator>
  <cp:lastModifiedBy>Rosmarie Andersson</cp:lastModifiedBy>
  <cp:revision>2</cp:revision>
  <dcterms:created xsi:type="dcterms:W3CDTF">2020-06-16T17:46:40Z</dcterms:created>
  <dcterms:modified xsi:type="dcterms:W3CDTF">2020-06-16T17:59:50Z</dcterms:modified>
</cp:coreProperties>
</file>