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5" r:id="rId2"/>
    <p:sldId id="386" r:id="rId3"/>
    <p:sldId id="387" r:id="rId4"/>
    <p:sldId id="388" r:id="rId5"/>
    <p:sldId id="389" r:id="rId6"/>
    <p:sldId id="390" r:id="rId7"/>
    <p:sldId id="391" r:id="rId8"/>
    <p:sldId id="403" r:id="rId9"/>
    <p:sldId id="392" r:id="rId10"/>
    <p:sldId id="393" r:id="rId11"/>
    <p:sldId id="394" r:id="rId12"/>
    <p:sldId id="395" r:id="rId13"/>
    <p:sldId id="396" r:id="rId14"/>
    <p:sldId id="397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2015-08-24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456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Finansiell nettoförmögenhet i offentlig sektor och statsskuld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019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utgifter och skattekvot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177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Offentliga sektorns primära finansiella sparande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833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 nettoförmögenhet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40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 skuldsättning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793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Demografisk försörjningsbörda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Personer utanför arbetsför ålder, procent av arbetsför befolkning (20–64 år)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146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Bytesförhållandet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2014=100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4131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BNP-tillväxt 2005–2014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Genomsnittlig årlig procentuell förändring, fast pris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915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 BNP-nivå per invånare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Köpkraftsjusterad BNP per invånare, index OECD=100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6943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Relativ BNP-nivå per invånare 20–64 år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Köpkraftsjusterad BNP per invånare 20–64 år, </a:t>
            </a:r>
          </a:p>
          <a:p>
            <a:r>
              <a:rPr lang="sv-SE" dirty="0" smtClean="0"/>
              <a:t>index OECD=100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093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Demografisk försörjningskvot och offentliga konsumtionsutgifter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 fontScale="92500" lnSpcReduction="10000"/>
          </a:bodyPr>
          <a:lstStyle/>
          <a:p>
            <a:endParaRPr lang="sv-SE" dirty="0" smtClean="0"/>
          </a:p>
          <a:p>
            <a:r>
              <a:rPr lang="sv-SE" dirty="0" smtClean="0"/>
              <a:t>Befolkning utanför arbetsför ålder som andel av befolkningen i arbetsför ålder 20−64 år respektive procent av BNP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6189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Genomsnittlig kostnad per person för offentlig konsumtion i olika åldersgrupper (2012)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575593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Tusental kronor per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1340768"/>
            <a:ext cx="5616624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99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311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150</Words>
  <Application>Microsoft Office PowerPoint</Application>
  <PresentationFormat>A4 (210 x 297 mm)</PresentationFormat>
  <Paragraphs>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Office-tema</vt:lpstr>
      <vt:lpstr>BNP i Sverige</vt:lpstr>
      <vt:lpstr>Demografisk försörjningsbörda</vt:lpstr>
      <vt:lpstr>Bytesförhållandet i Sverige</vt:lpstr>
      <vt:lpstr>BNP-tillväxt 2005–2014</vt:lpstr>
      <vt:lpstr>Relativ BNP-nivå per invånare</vt:lpstr>
      <vt:lpstr>Relativ BNP-nivå per invånare 20–64 år</vt:lpstr>
      <vt:lpstr>Demografisk försörjningskvot och offentliga konsumtionsutgifter</vt:lpstr>
      <vt:lpstr>Genomsnittlig kostnad per person för offentlig konsumtion i olika åldersgrupper (2012)</vt:lpstr>
      <vt:lpstr>Finansiellt sparande i offentlig sektor</vt:lpstr>
      <vt:lpstr>Finansiell nettoförmögenhet i offentlig sektor och statsskuld</vt:lpstr>
      <vt:lpstr>Offentliga utgifter och skattekvot</vt:lpstr>
      <vt:lpstr>Offentliga sektorns primära finansiella sparande</vt:lpstr>
      <vt:lpstr>Finansiell nettoförmögenhet i offentlig sektor</vt:lpstr>
      <vt:lpstr>Offentlig skuldsättning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2015-08-24T14:32:39Z</dcterms:modified>
</cp:coreProperties>
</file>