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90" r:id="rId2"/>
    <p:sldId id="391" r:id="rId3"/>
    <p:sldId id="392" r:id="rId4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781">
          <p15:clr>
            <a:srgbClr val="A4A3A4"/>
          </p15:clr>
        </p15:guide>
        <p15:guide id="3" orient="horz" pos="835">
          <p15:clr>
            <a:srgbClr val="A4A3A4"/>
          </p15:clr>
        </p15:guide>
        <p15:guide id="4" orient="horz" pos="3843">
          <p15:clr>
            <a:srgbClr val="A4A3A4"/>
          </p15:clr>
        </p15:guide>
        <p15:guide id="5" pos="172">
          <p15:clr>
            <a:srgbClr val="A4A3A4"/>
          </p15:clr>
        </p15:guide>
        <p15:guide id="6" pos="61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31" d="100"/>
          <a:sy n="131" d="100"/>
        </p:scale>
        <p:origin x="594" y="114"/>
      </p:cViewPr>
      <p:guideLst>
        <p:guide orient="horz" pos="164"/>
        <p:guide orient="horz" pos="781"/>
        <p:guide orient="horz" pos="835"/>
        <p:guide orient="horz" pos="3843"/>
        <p:guide pos="172"/>
        <p:guide pos="6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2018-12-17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9144446" cy="41805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3" y="1319213"/>
            <a:ext cx="8640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9144447" cy="575593"/>
          </a:xfrm>
        </p:spPr>
        <p:txBody>
          <a:bodyPr anchor="b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8712398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4679950" cy="562074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72480" y="1413296"/>
            <a:ext cx="4680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908721"/>
            <a:ext cx="4679951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1" y="6116637"/>
            <a:ext cx="38736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025008" y="1413296"/>
            <a:ext cx="4680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025007" y="907927"/>
            <a:ext cx="4679951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025600" y="273600"/>
            <a:ext cx="4679951" cy="563112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039866" y="6147072"/>
            <a:ext cx="3873574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9144446" cy="92211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631823" y="1319213"/>
            <a:ext cx="8640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tex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4" hasCustomPrompt="1"/>
          </p:nvPr>
        </p:nvSpPr>
        <p:spPr>
          <a:xfrm>
            <a:off x="344488" y="2132856"/>
            <a:ext cx="8496944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69968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90554" y="6093296"/>
            <a:ext cx="629919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1824" y="1319213"/>
            <a:ext cx="6502221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3050" y="6453188"/>
            <a:ext cx="100754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2018-12-17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80592" y="6453188"/>
            <a:ext cx="781260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93200" y="6453188"/>
            <a:ext cx="59213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3CD919-EBBB-4A30-86CA-F25D4E4B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 per invånare och produktivitet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DD03BB0-FA39-4773-93B1-6E1ED2A2ED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74CE79-8E1C-489F-BDCA-C619A8B130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5BEAEF5-1EB9-40EB-AEBE-989E81FE714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297640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2B7489-6F2D-49AD-85A8-B5F02E718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Produktivitet i näringslivet och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E5016AC-9F2B-45A6-8B8D-F44B14BBC0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BF7186-23E5-42F5-B1B6-F9BB8C7BC8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003FEEC-CB9F-4C6A-89C3-D01DB1398D0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323963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9181B8-17EF-4DA9-B1B2-1F311325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4FDAF0A-7F27-48CF-839E-30B795518B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5838E9D-3A13-4BA4-AE88-76D06A11B6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2010=100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CD6B1DC-CC20-4739-BA87-7DBDDF49EF4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1670851542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70D77443-4AF4-454E-86E3-DFCFB91CCBFE}" vid="{C6E9741F-CC9C-4FA5-AEAB-85FABAEAABD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36</TotalTime>
  <Words>37</Words>
  <Application>Microsoft Office PowerPoint</Application>
  <PresentationFormat>A4 (210 x 297 mm)</PresentationFormat>
  <Paragraphs>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ExternaPresentationer2</vt:lpstr>
      <vt:lpstr>BNP per invånare och produktivitet</vt:lpstr>
      <vt:lpstr>Produktivitet i näringslivet och offentlig sektor</vt:lpstr>
      <vt:lpstr>Produktion i offentlig sektor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1 Barometerindikatorn och BNP</dc:title>
  <dc:creator>Rosmari</dc:creator>
  <cp:lastModifiedBy>Rosmari</cp:lastModifiedBy>
  <cp:revision>7</cp:revision>
  <dcterms:created xsi:type="dcterms:W3CDTF">2018-12-17T12:36:49Z</dcterms:created>
  <dcterms:modified xsi:type="dcterms:W3CDTF">2018-12-17T16:20:59Z</dcterms:modified>
</cp:coreProperties>
</file>