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2016-03-22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0667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Befolkning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4294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Jämviktsarbetslöshet och 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0203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Potentiell BNP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313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Sysselsättningsgrad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befolkningen, 15–74 år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4855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Konsumentpriser och löner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Årlig procentuell förändring, kvartals- respektive årsvärden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5989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Inflationsförväntningar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4360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KPIF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49536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Procent, dags- respektive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700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Procent, dags- respektive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879392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Långräntor, tioåriga statsobligationer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055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Potentiell BNP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4066852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Kronans effektiva växelkurs (KIX)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1992-11-18=100, månadsvärden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6051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Strukturellt sparande i offentlig sektor och </a:t>
            </a:r>
            <a:br>
              <a:rPr lang="sv-SE" dirty="0" smtClean="0"/>
            </a:br>
            <a:r>
              <a:rPr lang="sv-SE" dirty="0" smtClean="0"/>
              <a:t>BNP-gap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5012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7569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BNP i världen, OECD-länderna och tillväxtekonomierna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7411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i OECD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8539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och arbetsmarknadsgap i Sverige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 BNP respektive potentiellt arbetade timmar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3144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Nettoexport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BNP, löpande priser respektive förändring i procent av BNP föregående år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046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 konsumtion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7524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Fasta bruttoinvesteringar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BNP respektive procentuell förändring, kalenderkorrigerade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2790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154</Words>
  <Application>Microsoft Office PowerPoint</Application>
  <PresentationFormat>A4 (210 x 297 mm)</PresentationFormat>
  <Paragraphs>44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2" baseType="lpstr">
      <vt:lpstr>Office-tema</vt:lpstr>
      <vt:lpstr>Styrräntor</vt:lpstr>
      <vt:lpstr>Potentiell BNP</vt:lpstr>
      <vt:lpstr>BNP-gap</vt:lpstr>
      <vt:lpstr>BNP i världen, OECD-länderna och tillväxtekonomierna</vt:lpstr>
      <vt:lpstr>BNP-gap i OECD</vt:lpstr>
      <vt:lpstr>BNP-gap och arbetsmarknadsgap i Sverige</vt:lpstr>
      <vt:lpstr>Nettoexport</vt:lpstr>
      <vt:lpstr>Offentlig konsumtion</vt:lpstr>
      <vt:lpstr>Fasta bruttoinvesteringar</vt:lpstr>
      <vt:lpstr>Befolkning</vt:lpstr>
      <vt:lpstr>Jämviktsarbetslöshet och arbetslöshet</vt:lpstr>
      <vt:lpstr>Potentiell BNP</vt:lpstr>
      <vt:lpstr>Sysselsättningsgrad</vt:lpstr>
      <vt:lpstr>Konsumentpriser och löner</vt:lpstr>
      <vt:lpstr>Inflationsförväntningar</vt:lpstr>
      <vt:lpstr>KPIF</vt:lpstr>
      <vt:lpstr>Reporänta</vt:lpstr>
      <vt:lpstr>Styrräntor</vt:lpstr>
      <vt:lpstr>Långräntor, tioåriga statsobligationer</vt:lpstr>
      <vt:lpstr>Kronans effektiva växelkurs (KIX)</vt:lpstr>
      <vt:lpstr>Strukturellt sparande i offentlig sektor och  BNP-gap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45</cp:revision>
  <dcterms:created xsi:type="dcterms:W3CDTF">2013-02-22T10:31:08Z</dcterms:created>
  <dcterms:modified xsi:type="dcterms:W3CDTF">2016-03-22T08:37:04Z</dcterms:modified>
</cp:coreProperties>
</file>