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Industriproduktion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CPB Netherlands Bureau for Economic Planning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34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i Italien och Spanien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71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i Italien, Spanien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80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konsumentpriser i Storbritannien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Office for National Statistics,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32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58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76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världen, OECD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20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KIX-vägd BNP och svensk exportmarknad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Nationella källor,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2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Institute for Supply Management,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8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IMF,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34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97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19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Eurostat, Office for National Statistics, Bureau of Labor Statistics, Statistics Japan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8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efterfrågan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efterfrågan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70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Italien och Spanien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66162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280</Words>
  <Application>Microsoft Office PowerPoint</Application>
  <PresentationFormat>A4 (210 x 297 mm)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ExternaPresentationer2</vt:lpstr>
      <vt:lpstr>Industriproduktion</vt:lpstr>
      <vt:lpstr>Förtroendeindikatorer för tillverkningsindustrin i USA, euroområdet och Storbritannien</vt:lpstr>
      <vt:lpstr>BNP i valda länder</vt:lpstr>
      <vt:lpstr>Arbetslöshet</vt:lpstr>
      <vt:lpstr>Konsumentförtroende i USA, euroområdet och Storbritannien</vt:lpstr>
      <vt:lpstr>Konsumentpriser</vt:lpstr>
      <vt:lpstr>BNP och efterfrågan i USA</vt:lpstr>
      <vt:lpstr>BNP och efterfrågan i euroområdet</vt:lpstr>
      <vt:lpstr>BNP i Italien och Spanien</vt:lpstr>
      <vt:lpstr>Konsumentpriser i Italien och Spanien</vt:lpstr>
      <vt:lpstr>Arbetslöshet i Italien, Spanien och euroområdet</vt:lpstr>
      <vt:lpstr>BNP och konsumentpriser i Storbritannien </vt:lpstr>
      <vt:lpstr>BNP i Kina</vt:lpstr>
      <vt:lpstr>Styrräntor</vt:lpstr>
      <vt:lpstr>BNP i världen, OECD och tillväxtekonomierna</vt:lpstr>
      <vt:lpstr>KIX-vägd BNP och svensk exportmarknad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2018-03-26T13:46:29Z</dcterms:modified>
</cp:coreProperties>
</file>