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69" r:id="rId2"/>
    <p:sldId id="370" r:id="rId3"/>
    <p:sldId id="371" r:id="rId4"/>
    <p:sldId id="372" r:id="rId5"/>
    <p:sldId id="373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390" r:id="rId23"/>
    <p:sldId id="416" r:id="rId24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4">
          <p15:clr>
            <a:srgbClr val="A4A3A4"/>
          </p15:clr>
        </p15:guide>
        <p15:guide id="2" orient="horz" pos="781">
          <p15:clr>
            <a:srgbClr val="A4A3A4"/>
          </p15:clr>
        </p15:guide>
        <p15:guide id="3" orient="horz" pos="835">
          <p15:clr>
            <a:srgbClr val="A4A3A4"/>
          </p15:clr>
        </p15:guide>
        <p15:guide id="4" orient="horz" pos="3843">
          <p15:clr>
            <a:srgbClr val="A4A3A4"/>
          </p15:clr>
        </p15:guide>
        <p15:guide id="5" pos="172">
          <p15:clr>
            <a:srgbClr val="A4A3A4"/>
          </p15:clr>
        </p15:guide>
        <p15:guide id="6" pos="61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26" d="100"/>
          <a:sy n="126" d="100"/>
        </p:scale>
        <p:origin x="-864" y="-102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16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2018-03-26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41805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9144447" cy="575593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8712398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4679950" cy="562074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2480" y="1413296"/>
            <a:ext cx="4680000" cy="4680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908721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1" y="6116637"/>
            <a:ext cx="38736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025008" y="1413296"/>
            <a:ext cx="4680000" cy="4680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5007" y="907927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5600" y="273600"/>
            <a:ext cx="4679951" cy="5631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039866" y="6147072"/>
            <a:ext cx="3873574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92211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tex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2132856"/>
            <a:ext cx="8496944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69968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0554" y="6093296"/>
            <a:ext cx="629919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2018-03-26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file:///G:\PRO\Gemensam\Diagram\Powerpoint\Emf\Off_106.em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Finansiellt och strukturellt sparande i offentlig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BNP respektive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3740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Offentlig bruttoskuld (Maastrichtskuld)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link="rId2"/>
          <a:stretch>
            <a:fillRect/>
          </a:stretch>
        </p:blipFill>
        <p:spPr>
          <a:xfrm>
            <a:off x="560512" y="1412776"/>
            <a:ext cx="7316130" cy="4572488"/>
          </a:xfrm>
        </p:spPr>
      </p:pic>
    </p:spTree>
    <p:extLst>
      <p:ext uri="{BB962C8B-B14F-4D97-AF65-F5344CB8AC3E}">
        <p14:creationId xmlns:p14="http://schemas.microsoft.com/office/powerpoint/2010/main" val="1099211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Primära utgifter i offentlig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5305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Utgiftstak och takbegränsade utgifter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Ekonomistyrningsverket, Regeringen och Konjunkturinstitutet.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4352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Offentliga konsumtionsutgifter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förändring, löpande priser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1563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Befolkningen i olika åldersgrupper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5862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Demografiskt betingad efterfrågan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382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Transfereringar från offentlig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4339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Transfereringar till hushåll vid oförändrade regler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3571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Sjukpenningdagar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Miljoner dagar respektive antal dagar per försäkrad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Försäkringskassan och Konjunkturinstitutet.</a:t>
            </a:r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1412776"/>
            <a:ext cx="7316130" cy="4572488"/>
          </a:xfrm>
        </p:spPr>
      </p:pic>
    </p:spTree>
    <p:extLst>
      <p:ext uri="{BB962C8B-B14F-4D97-AF65-F5344CB8AC3E}">
        <p14:creationId xmlns:p14="http://schemas.microsoft.com/office/powerpoint/2010/main" val="4005915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Offentliga investeringar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5943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Strukturella utgifter och inkomster i offentlig sektor vid oförändrade regler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1412776"/>
            <a:ext cx="7316130" cy="4572488"/>
          </a:xfrm>
        </p:spPr>
      </p:pic>
    </p:spTree>
    <p:extLst>
      <p:ext uri="{BB962C8B-B14F-4D97-AF65-F5344CB8AC3E}">
        <p14:creationId xmlns:p14="http://schemas.microsoft.com/office/powerpoint/2010/main" val="2014958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Mervärdesskatt och hushållens konsumtion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5417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Löneberoende skatter och lönesumman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2758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Kapitalnetto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7407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Offentlig konsumtion och demografiskt behov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Index 1995=100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7620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Strukturellt sparande i offentlig sektor vid oförändrade regler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8863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Offentlig konsumtion och offentliga investeringar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4505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Utgifter i offentlig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3576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Strukturellt sparande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Miljarder kronor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7866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Transfereringar till hushållen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340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Skatter och avgifter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237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Skatte- och statsbidragshöjningar i kommunsektorn 2019–2022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Kommunalskattehöjning, procentsats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449396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xternaPresentationer.potx" id="{70D77443-4AF4-454E-86E3-DFCFB91CCBFE}" vid="{C6E9741F-CC9C-4FA5-AEAB-85FABAEAAB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318</Words>
  <Application>Microsoft Office PowerPoint</Application>
  <PresentationFormat>A4 (210 x 297 mm)</PresentationFormat>
  <Paragraphs>69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4" baseType="lpstr">
      <vt:lpstr>ExternaPresentationer2</vt:lpstr>
      <vt:lpstr>Finansiellt och strukturellt sparande i offentlig sektor</vt:lpstr>
      <vt:lpstr>Strukturella utgifter och inkomster i offentlig sektor vid oförändrade regler</vt:lpstr>
      <vt:lpstr>Strukturellt sparande i offentlig sektor vid oförändrade regler</vt:lpstr>
      <vt:lpstr>Offentlig konsumtion och offentliga investeringar</vt:lpstr>
      <vt:lpstr>Utgifter i offentlig sektor</vt:lpstr>
      <vt:lpstr>Strukturellt sparande</vt:lpstr>
      <vt:lpstr>Transfereringar till hushållen</vt:lpstr>
      <vt:lpstr>Skatter och avgifter</vt:lpstr>
      <vt:lpstr>Skatte- och statsbidragshöjningar i kommunsektorn 2019–2022</vt:lpstr>
      <vt:lpstr>Offentlig bruttoskuld (Maastrichtskuld)</vt:lpstr>
      <vt:lpstr>Primära utgifter i offentlig sektor</vt:lpstr>
      <vt:lpstr>Utgiftstak och takbegränsade utgifter</vt:lpstr>
      <vt:lpstr>Offentliga konsumtionsutgifter</vt:lpstr>
      <vt:lpstr>Befolkningen i olika åldersgrupper</vt:lpstr>
      <vt:lpstr>Demografiskt betingad efterfrågan</vt:lpstr>
      <vt:lpstr>Transfereringar från offentlig sektor</vt:lpstr>
      <vt:lpstr>Transfereringar till hushåll vid oförändrade regler</vt:lpstr>
      <vt:lpstr>Sjukpenningdagar</vt:lpstr>
      <vt:lpstr>Offentliga investeringar</vt:lpstr>
      <vt:lpstr>Mervärdesskatt och hushållens konsumtion</vt:lpstr>
      <vt:lpstr>Löneberoende skatter och lönesumman</vt:lpstr>
      <vt:lpstr>Kapitalnetto</vt:lpstr>
      <vt:lpstr>Offentlig konsumtion och demografiskt behov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 Samuelsson</dc:creator>
  <cp:lastModifiedBy>Rosmari</cp:lastModifiedBy>
  <cp:revision>26</cp:revision>
  <dcterms:created xsi:type="dcterms:W3CDTF">2017-11-01T13:56:17Z</dcterms:created>
  <dcterms:modified xsi:type="dcterms:W3CDTF">2018-03-26T14:08:08Z</dcterms:modified>
</cp:coreProperties>
</file>