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3" r:id="rId3"/>
    <p:sldId id="374" r:id="rId4"/>
    <p:sldId id="375" r:id="rId5"/>
    <p:sldId id="376" r:id="rId6"/>
    <p:sldId id="377" r:id="rId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8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High yield bond spread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74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31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låneskulder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årlig disponibel inkomst,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750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8430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38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52</Words>
  <Application>Microsoft Office PowerPoint</Application>
  <PresentationFormat>A4 (210 x 297 mm)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Börsutveckling</vt:lpstr>
      <vt:lpstr>High yield bond spread</vt:lpstr>
      <vt:lpstr>Bostadspriser</vt:lpstr>
      <vt:lpstr>Hushållens låneskulder</vt:lpstr>
      <vt:lpstr>Asylsökande</vt:lpstr>
      <vt:lpstr>Hushållens konsumtion och sparkvot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2016-06-21T07:13:52Z</dcterms:modified>
</cp:coreProperties>
</file>