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smtClean="0"/>
              <a:t>Årlig procentuell förändring,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034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tillväxtekonomier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966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Statsobligationsräntor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21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världen, OECD och tillväxtekonomierna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0213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i USA och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3428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419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294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Sysselsättning och arbetade timmar i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kvartal 1 2008=100,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8740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 i ett antal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kvartal 1 2008=100,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4761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09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Global varuhandel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smtClean="0"/>
              <a:t>Årlig procentuell förändring,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514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Förtroendeindikatorer för tillverkningsindustrin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129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Råvarupriser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2005=100, veckovärden respektive dollar per fat,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804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i OECD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229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efterfrågan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636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Fasta bruttoinvesteringar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2006=100,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065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Bostadsinvesteringar och småhusmarknadsindex </a:t>
            </a:r>
            <a:br>
              <a:rPr lang="sv-SE" dirty="0" smtClean="0"/>
            </a:br>
            <a:r>
              <a:rPr lang="sv-SE" dirty="0" smtClean="0"/>
              <a:t>i USA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20750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 respektive diffusionsindex, säsongsrensade kvartals- respektive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720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Konsumentförtroende i USA och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540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164</Words>
  <Application>Microsoft Office PowerPoint</Application>
  <PresentationFormat>A4 (210 x 297 mm)</PresentationFormat>
  <Paragraphs>39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Office-tema</vt:lpstr>
      <vt:lpstr>Industriproduktion</vt:lpstr>
      <vt:lpstr>Global varuhandel</vt:lpstr>
      <vt:lpstr>Förtroendeindikatorer för tillverkningsindustrin i USA, euroområdet och Storbritannien</vt:lpstr>
      <vt:lpstr>Råvarupriser</vt:lpstr>
      <vt:lpstr>Konsumentpriser i OECD</vt:lpstr>
      <vt:lpstr>BNP och efterfrågan i USA</vt:lpstr>
      <vt:lpstr>Fasta bruttoinvesteringar i USA, euroområdet och Storbritannien</vt:lpstr>
      <vt:lpstr>Bostadsinvesteringar och småhusmarknadsindex  i USA</vt:lpstr>
      <vt:lpstr>Konsumentförtroende i USA och euroområdet</vt:lpstr>
      <vt:lpstr>BNP i tillväxtekonomier</vt:lpstr>
      <vt:lpstr>Statsobligationsräntor</vt:lpstr>
      <vt:lpstr>BNP i världen, OECD och tillväxtekonomierna</vt:lpstr>
      <vt:lpstr>BNP-gap i USA och euroområdet</vt:lpstr>
      <vt:lpstr>Konsumentpriser</vt:lpstr>
      <vt:lpstr>Styrräntor</vt:lpstr>
      <vt:lpstr>Sysselsättning och arbetade timmar i euroområdet</vt:lpstr>
      <vt:lpstr>Sysselsättning i ett antal länder</vt:lpstr>
      <vt:lpstr>Arbetslöshet i euroområdet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37</cp:revision>
  <dcterms:created xsi:type="dcterms:W3CDTF">2013-02-22T10:31:08Z</dcterms:created>
  <dcterms:modified xsi:type="dcterms:W3CDTF">2017-03-27T15:12:10Z</dcterms:modified>
</cp:coreProperties>
</file>