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19" d="100"/>
          <a:sy n="119" d="100"/>
        </p:scale>
        <p:origin x="96" y="360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2019-03-26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B30742-DFF5-48B1-B18E-8C02786D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Global varuhandel och industriproduktion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D1A7449-B883-4194-B71A-B9FA72DC5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74EF52-519C-4F9A-872F-6250D09AA8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3-månaders glidande medelvärde,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8143AAE-C372-4764-B901-15763D2745C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CPB Netherlands Bureau for Economic Policy Analysis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8906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23C024-B627-48A1-87F4-6BEAF52BB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Inköpschefsindex i euroområdet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1544E28-ADF1-4B76-A602-BFF6DFA12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4D6DBC4-D645-4FFB-AF0E-4BB88B6725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79E85B0-4A16-4DD2-9C56-671E6D4C02B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NTC Research Ltd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1542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E25F1A-5FF1-45FB-A9A4-4EF44F804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 i euroområdet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B3881A7-C42B-4352-8A55-3F8293247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5B3ECBF-29C7-436E-81D6-77E822FA9C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7D4732B-B545-4D21-BED8-3C0086A153E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81858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624AAA-7309-4E53-86B4-AD754C03D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Förtroendeindikatorer i Storbritannien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723EB5-2CD1-4C78-8F52-7E6892F9AE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Standardiserade avvikelser från medelvärde,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CDDE83F-525F-4326-809D-6276EC60CCE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DG ECFIN och Macrobond.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BC809383-0278-43DB-9EAB-F63E8DE37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</p:spTree>
    <p:extLst>
      <p:ext uri="{BB962C8B-B14F-4D97-AF65-F5344CB8AC3E}">
        <p14:creationId xmlns:p14="http://schemas.microsoft.com/office/powerpoint/2010/main" val="2884575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E3289D-A433-49F6-9595-71D777C4D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Real effektiv växelkurs i Storbritannien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D4CE607-3011-4C4B-B1EB-3C7B2720C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62F993-6556-4F59-B4E2-4A47BC36FF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2010=100,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94E29FC-D7E9-4F6B-A84D-69BC7285F11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Bank for International Settlements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3799591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01DB44-6741-41E5-8246-B0F47AB7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i Kina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E7F2DC2-096E-4D29-A863-40D2DAA6E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1A7A1E4-2650-4C23-89C2-1095737243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905C74-31DA-47FD-80E3-AEE746FAD15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National Bureau of Statistics of China,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986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1C278A-A7EB-4822-8DE6-F8209E179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Konfidensindikatorer för företag och hushåll i Kina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18CB6AC-BE59-43F9-8652-8448BB1B0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3C78F0D-531C-4EA6-BA82-AE11994D29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Standardiserade avvikelser från medelvärde,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3B2A7D3-2FA1-45A3-8872-DDB83015BEC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China Federation of Logistics &amp; Purchasing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8045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BA8308-CF88-487F-945C-342FBFE1D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D12D708-7062-4CEB-9184-3DE8E90C1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109BDD8-022D-46F1-88D8-F36711ACC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32CD2BB-5DFF-4A6B-A4EE-CA581A22B90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Bank of England, Bank of Japan, ECB, Federal Reserve, Norges Bank,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9639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4DEB0A-C318-4D05-B494-04520558A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i världen och svensk exportmarknad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86E86C3-4924-4FF3-8290-40F79342B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24726A-0E42-409E-8CF8-1C754B1521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F290199-B161-4FF3-AFEB-FE78A7665EE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29495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9836C4-7281-40BB-8183-2212F900D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EU-länders handel med länder inom och utanför EU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1F67BE4-9790-4EA7-B6CE-6C5E962C9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2000FB-82CD-4ECE-AAF4-0DCC673FC1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1DF048D-3CFB-46A8-B1FA-055466B68E8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278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0C127D-EE44-426B-A281-AC9FE3CAA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Amerikansk och tysk varuexport till Kina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3A78FFB-E43E-4EC9-B20A-1D6257CA0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A17F0E7-0FFA-4B2C-BA0B-D12F115D3D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januari 2006=100,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ED8965A-12D8-4A7D-8F57-63E5C2F8D98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43930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AA3C82-C028-472F-ADEE-D01215A22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Förtroendeindikatorer för tillverkningsindustrin i USA, euroområdet och Storbritannien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33907ED-14E7-469F-8FAA-AF036AF42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FFF9F4-8DF8-46FB-8492-3E035FF1B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2BE18B9-35D6-4E89-A015-556BC4F2259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Institute for Supply Management, Europeiska kommissionen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194559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E4F737-BB03-4059-AEBB-B59F68D11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Konsumentförtroende i USA, euroområdet och Storbritannien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07F8CE5-F179-41D7-981F-4E8C6D304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56529AD-5AC0-4BF5-AF4B-90F365392B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3738" y="861685"/>
            <a:ext cx="8658000" cy="504000"/>
          </a:xfrm>
        </p:spPr>
        <p:txBody>
          <a:bodyPr/>
          <a:lstStyle/>
          <a:p>
            <a:r>
              <a:rPr lang="sv-SE"/>
              <a:t>Index medelvärde=100,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9A14148-F8A6-43BC-BC78-DAE9AD82595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Conference Board, Europeiska kommissionen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501637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D76DF6-98C0-4600-A8CE-E234DB020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F9949AF-5B93-4317-8BA7-EF453481E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B9E419-3007-4BEA-9B18-FC53437B3A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941A90D-0B95-4741-A9B3-457E5016533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Macrobond.</a:t>
            </a:r>
          </a:p>
        </p:txBody>
      </p:sp>
    </p:spTree>
    <p:extLst>
      <p:ext uri="{BB962C8B-B14F-4D97-AF65-F5344CB8AC3E}">
        <p14:creationId xmlns:p14="http://schemas.microsoft.com/office/powerpoint/2010/main" val="86851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37F399-0069-4EA8-A1C8-1EA76F3C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och efterfrågan i USA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FB24913-D6F8-426D-BB50-FB573AA50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542072-2833-4736-995D-4A262C76C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C9747B7-AA73-4974-9668-0A278A355D0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Bureau of Economic Analysis,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64690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3A8543-7A0C-45FC-9262-8A785A105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Genomsnittlig timlön och arbetslöshet i USA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3D7F53F-9ADF-4251-8C29-0B60CA3CC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269AFF-758F-42C0-A8B4-45AAA1EC93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 respektive procent av arbetskraften,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07C6AC3-E1CD-4CB0-A308-95AEB8D0D67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Bureau of Labor Statistics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702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A09EFE-4D86-43A4-B9C6-C44326CA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Inflation i USA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7E037A5-0927-4A8F-9E96-909ABEBA7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F110FC-E85F-40AD-AA66-2D7DB4962A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0CB7FF9-F6CD-41C6-B756-DDCFDBB2D64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Bureau of Labor Statistics, Bureau of Economic Analysis,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8620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B91621-A3AB-4155-BD6F-B1945FBAC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 och efterfrågan i euroområdet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9680ED5-E8F0-416A-96E2-B8A646ED4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A635C5-9C96-4C78-BBF7-6829D9860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A717B1C-9AFB-400E-AD92-2201E785E1D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Eurostat,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75855185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159</TotalTime>
  <Words>360</Words>
  <Application>Microsoft Office PowerPoint</Application>
  <PresentationFormat>Bredbild</PresentationFormat>
  <Paragraphs>54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Arial</vt:lpstr>
      <vt:lpstr>Calibri</vt:lpstr>
      <vt:lpstr>Verdana</vt:lpstr>
      <vt:lpstr>ExternaPresentationer2</vt:lpstr>
      <vt:lpstr>Global varuhandel och industriproduktion</vt:lpstr>
      <vt:lpstr>Amerikansk och tysk varuexport till Kina</vt:lpstr>
      <vt:lpstr>Förtroendeindikatorer för tillverkningsindustrin i USA, euroområdet och Storbritannien</vt:lpstr>
      <vt:lpstr>Konsumentförtroende i USA, euroområdet och Storbritannien</vt:lpstr>
      <vt:lpstr>Arbetslöshet</vt:lpstr>
      <vt:lpstr>BNP och efterfrågan i USA</vt:lpstr>
      <vt:lpstr>Genomsnittlig timlön och arbetslöshet i USA</vt:lpstr>
      <vt:lpstr>Inflation i USA</vt:lpstr>
      <vt:lpstr>BNP och efterfrågan i euroområdet</vt:lpstr>
      <vt:lpstr>Inköpschefsindex i euroområdet</vt:lpstr>
      <vt:lpstr>Konsumentpriser i euroområdet</vt:lpstr>
      <vt:lpstr>Förtroendeindikatorer i Storbritannien</vt:lpstr>
      <vt:lpstr>Real effektiv växelkurs i Storbritannien</vt:lpstr>
      <vt:lpstr>BNP i Kina</vt:lpstr>
      <vt:lpstr>Konfidensindikatorer för företag och hushåll i Kina</vt:lpstr>
      <vt:lpstr>Styrräntor</vt:lpstr>
      <vt:lpstr>BNP i världen och svensk exportmarknad</vt:lpstr>
      <vt:lpstr>EU-länders handel med länder inom och utanför EU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Rosmari</dc:creator>
  <cp:lastModifiedBy>Rosmari</cp:lastModifiedBy>
  <cp:revision>19</cp:revision>
  <dcterms:created xsi:type="dcterms:W3CDTF">2019-03-22T15:58:34Z</dcterms:created>
  <dcterms:modified xsi:type="dcterms:W3CDTF">2019-03-26T08:25:07Z</dcterms:modified>
</cp:coreProperties>
</file>