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howGuides="1">
      <p:cViewPr varScale="1">
        <p:scale>
          <a:sx n="130" d="100"/>
          <a:sy n="130" d="100"/>
        </p:scale>
        <p:origin x="798" y="13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DFDCB3-6AA4-4148-AA1B-3B862D1E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19EDF47-0BAA-4C31-9652-4A7A52865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4F8840-AF9A-4018-BF37-3A2649F88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302F99-7DBE-44F6-AC08-114359F454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6299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698C4A-A9BC-4BB5-80B9-113033F7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654E35B-B1B8-4D73-995A-F0260F0C0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763C67-2FC5-4BC4-85CA-8D3D2460F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3B3B0BE-0C8B-42A4-9C96-FCEFD37C18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2444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FE2D21-2D7B-41DE-A899-4F38A5A3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1134BB-3FDC-4772-A268-2E7091FCF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87C406-7D45-46AB-8677-B3F54609B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respektive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ECF047-E641-4A3D-ADDF-E0EC69F039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310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C602F7-31C5-4D30-9FBA-7D70323A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1EF77D4-E265-49B1-BC83-30BB3FAA4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D5B597-35C3-41EE-AC48-A26193F18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arbetsställen med rekryteringsproblem, procent,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6B4C6F-E55E-4771-8027-BE2FAD6CC4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395352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BE2A71-ADA5-4A1D-81EC-A05F9395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4BF7711-E3AD-4909-B87E-7DC431A57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C56E40-9E15-46DD-A0B2-233CF1BDAF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4310CC-9468-4440-A524-9E5A899576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928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D37C2-974F-4AEE-BF34-B46B203A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D29F5F-3EBF-4658-938D-DE7DC24B6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0375ED-8A30-4EF5-96E7-1A993F996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9B131E-EA1B-40E9-AEE1-122BB13C25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6899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00E38-0F61-4945-984E-D46BCF0B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6E0EAE1-9629-44B6-8F88-CC52C7482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AA49BD-B897-4E38-AC58-482AFD3F32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6C5DB3-00C6-49D7-B12C-9295B887AD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8640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DCE48F-0C2A-4D80-A570-30BADCDD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FDA7D37-7B36-443F-B3B7-D074C87A5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F23790-47D0-4AC5-BFB5-9533507F3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99F2D6-FDDF-45B4-B832-52BF024F6A4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7636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416E9B-D5F5-4FFD-8A1C-41B0F02C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9ED10B-68F8-4EF0-92B3-C0DD7A520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BC85B2-809E-4726-A78E-61F83B71A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7CF96D-51AA-4C2D-8798-B53DF62BE5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627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92C0B8-D35D-459F-877D-EC92ECEC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5A1974B-D5D3-4C24-A09E-1091AA0D8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C2DE8B-C71F-4C5F-9989-05EDC79198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793311-8AA8-4DEC-8097-929EA3DFBD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1421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B41994-E54E-4AFD-B084-5F0EEB81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0CB205A-56AD-4966-88C5-AE5C4B488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BE5C72-91A7-4E94-B068-E1E690A489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682FD8-1A3C-41FD-A8AD-BEBAE9818A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1304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AB6DD-DF33-43D7-A861-CCA7AB33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av varor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D0C7604-485D-446B-9258-8DF7049F9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A865AE-ED84-4F03-9DCD-8350F87626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3249FD-CAF8-43D7-A15F-045BD7416E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8387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A5EC2B-BF8B-496E-9020-D2428214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för tillverkningsindustrin i USA, euroområdet och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229F1D2-B61E-4FB3-9461-066DA76C4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40EEBF-C30A-4EEF-A63D-A6B262A91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E8489D-7464-4174-800E-B1350E8BBD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Institute for Supply Management,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410627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877B19-E47A-44F7-A2BB-81622088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E6B4B17-3F7E-4253-B761-A20262E94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50EA62-866A-497B-895B-C28A3CE58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753A37-DCD5-4210-923E-9BCFC37583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980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CD2B6F-9F34-495C-9A60-ADED8FB4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DA3FBEB-F890-4D82-9A8B-160F56C05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0829AD-7A4E-4C12-BD7B-711F3D136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487F0E-59A7-408A-A6F7-08BB83504F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5273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F46A36-DFAA-49B9-B8D6-17DFF35C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Påbörjade lägenheter och bostadsinvesteringar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B921E3-E40C-473E-BEE0-308D989E1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 respektive 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2CE42C-6973-49A6-A89C-C73F92BD89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24C1251-D7AB-4484-996F-63ED60464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81091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0C6947-FBC8-4431-A755-B14E1EC9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i Sverige och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CE7431-863E-49AC-A5C8-0236F8C92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5D9C82-4760-433B-A981-0C055440D8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853F29-9EDB-4A80-8B84-52F539904C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150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61A910-97EB-4614-ADB2-4186B27F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2C1B2AE-7D3F-40B8-BE42-5738AE7E8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A7D834-A2AE-4322-866B-CE3FC88AD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D81D6B-D873-4ECE-A7D1-77C3C1E28E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4882709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95</TotalTime>
  <Words>318</Words>
  <Application>Microsoft Office PowerPoint</Application>
  <PresentationFormat>A4 (210 x 297 mm)</PresentationFormat>
  <Paragraphs>54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ExternaPresentationer2</vt:lpstr>
      <vt:lpstr>Barometerindikatorn och BNP</vt:lpstr>
      <vt:lpstr>Sysselsättning</vt:lpstr>
      <vt:lpstr>Export av varor</vt:lpstr>
      <vt:lpstr>Förtroendeindikatorer för tillverkningsindustrin i USA, euroområdet och Storbritannien</vt:lpstr>
      <vt:lpstr>Styrräntor</vt:lpstr>
      <vt:lpstr>Importjusterat bidrag till BNP-tillväxten</vt:lpstr>
      <vt:lpstr>Påbörjade lägenheter och bostadsinvesteringar</vt:lpstr>
      <vt:lpstr>Hushållens konfidensindikator i Sverige och Euroområdet</vt:lpstr>
      <vt:lpstr>Hushållens konsumtion, real disponibel inkomst och sparkvot</vt:lpstr>
      <vt:lpstr>Bidrag till sysselsättningstillväxten </vt:lpstr>
      <vt:lpstr>Arbetslöshet</vt:lpstr>
      <vt:lpstr>Brist på arbetskraft</vt:lpstr>
      <vt:lpstr>Arbetsmarknadsgap och timlön i näringslivet</vt:lpstr>
      <vt:lpstr>Lönsamhet i näringslivet</vt:lpstr>
      <vt:lpstr>Konsumentpriser</vt:lpstr>
      <vt:lpstr>Reporänta</vt:lpstr>
      <vt:lpstr>Fasta bruttoinvesteringar i näringslivet</vt:lpstr>
      <vt:lpstr>KPIF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11</cp:revision>
  <dcterms:created xsi:type="dcterms:W3CDTF">2018-06-16T11:15:28Z</dcterms:created>
  <dcterms:modified xsi:type="dcterms:W3CDTF">2018-06-19T07:07:34Z</dcterms:modified>
</cp:coreProperties>
</file>