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83" r:id="rId2"/>
    <p:sldId id="384" r:id="rId3"/>
    <p:sldId id="385" r:id="rId4"/>
    <p:sldId id="386" r:id="rId5"/>
    <p:sldId id="387" r:id="rId6"/>
    <p:sldId id="388" r:id="rId7"/>
    <p:sldId id="389" r:id="rId8"/>
    <p:sldId id="390" r:id="rId9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howGuides="1">
      <p:cViewPr varScale="1">
        <p:scale>
          <a:sx n="130" d="100"/>
          <a:sy n="130" d="100"/>
        </p:scale>
        <p:origin x="798" y="132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2018-06-19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BC1EF7-2E50-4ABC-AACC-9BC6CA28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Ekonomisk-politisk osäkerhet, världen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7FA5337-E66C-41E2-B872-2E371E551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93960D-93C9-4B4F-A3EC-E4364CBAC6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C1597C-59B5-4354-8887-DB71E70217C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597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F6E8C7-7644-4982-A93A-D64D7E01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Statsobligationsräntor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E11EADC-B121-4AD7-A433-40FC43F82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B2B0DC-B401-4C7A-9FA0-73016C471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dagsvärden, 5-dagars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BB63225-0943-42D2-AF58-20A53428027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30568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6D4D51-6A42-479A-8E34-EF306831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Ränteskillnad mellan Italien och Tyskland, 10-årig statsobligationsränta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CAAFAB7-0110-4776-83EF-C1AA7F7C0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D6BF6E-1490-4D56-BFA5-42DE3C32B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9645BEA-DE7E-4E74-98DF-AE425D67F7F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371680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9FB1A5-6CD2-4EAA-B548-F67BD2C9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 i Kina och OECD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0BA1938-ADD2-4B63-8B8D-8C8BD28E7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DFFA4BA-B8F9-4B5B-9900-8EBA957B3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0B633D1-E76B-41A6-9FB0-8A07FD4D1A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World bank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49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3C0E27-90E6-4388-9DC3-DB26435C5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BNP, importjusterat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792BA7-F648-4843-8B7C-8EEC24570E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64A444D-12FE-4FF8-AE92-068448A6FF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009605A0-45FE-4C8E-82EB-03F47E882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358850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01B9C1-64D1-45FF-9C75-DFB0E184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Bostadspriser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EC74F7F-6104-4131-85D9-AFAC16E79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2FD55E-194F-4A65-9A57-987166FD4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HOX prisindex, januari 2005=100 respektive nettotal,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655DAFE-B15D-4463-ABFE-8486973FD76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Valueguard, SEB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92236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11225D-EB3F-4F6A-8D4B-1C4358916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låneskulder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4677B63-4E21-4EB5-AB34-34CA2EFEA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48CA31-F809-4C53-A505-A7C17DAD76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årlig disponibel inkomst,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6D4DBB5-5849-4448-B251-CCB9CE1D1D0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21567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967D80-54CC-4A80-9D4B-E70223C48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räntekvot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2AB2C1C-96D4-4410-BF53-1FBAF910E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0593A7-CB52-4184-BEC4-025215041E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disponibel inkomst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C642E24-B497-476F-B0C7-1757F8BF445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32556074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95</TotalTime>
  <Words>109</Words>
  <Application>Microsoft Office PowerPoint</Application>
  <PresentationFormat>A4 (210 x 297 mm)</PresentationFormat>
  <Paragraphs>24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ExternaPresentationer2</vt:lpstr>
      <vt:lpstr>Ekonomisk-politisk osäkerhet, världen</vt:lpstr>
      <vt:lpstr>Statsobligationsräntor</vt:lpstr>
      <vt:lpstr>Ränteskillnad mellan Italien och Tyskland, 10-årig statsobligationsränta</vt:lpstr>
      <vt:lpstr>Fasta bruttoinvesteringar i Kina och OECD</vt:lpstr>
      <vt:lpstr>Bidrag till BNP, importjusterat</vt:lpstr>
      <vt:lpstr>Bostadspriser</vt:lpstr>
      <vt:lpstr>Hushållens låneskulder</vt:lpstr>
      <vt:lpstr>Hushållens räntekvot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11</cp:revision>
  <dcterms:created xsi:type="dcterms:W3CDTF">2018-06-16T11:15:28Z</dcterms:created>
  <dcterms:modified xsi:type="dcterms:W3CDTF">2018-06-19T07:18:05Z</dcterms:modified>
</cp:coreProperties>
</file>