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Inköpschefsindex i tillverkningsindustrin i USA och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357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73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4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arbetskraften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80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Arbetskostnadsandel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80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956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5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753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693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023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finanspolitik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37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999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932358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Primära konjunkturjusterade inkomster och utgifter vid oförändrade regler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27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7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53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97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Förädlingsvärde per timme, fasta priser, kalender-korrigerade värden. Nivå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225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98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BNP-andelar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81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konsumtion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08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193</Words>
  <Application>Microsoft Office PowerPoint</Application>
  <PresentationFormat>A4 (210 x 297 mm)</PresentationFormat>
  <Paragraphs>46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Inköpschefsindex i tillverkningsindustrin i USA och euroområdet</vt:lpstr>
      <vt:lpstr>BNP i världen, OECD-länderna och tillväxtekonomierna</vt:lpstr>
      <vt:lpstr>BNP-gap i OECD</vt:lpstr>
      <vt:lpstr>Styrräntor</vt:lpstr>
      <vt:lpstr>BNP-gap och arbetsmarknadsgap</vt:lpstr>
      <vt:lpstr>Produktivitet i näringslivet</vt:lpstr>
      <vt:lpstr>Svensk export</vt:lpstr>
      <vt:lpstr>BNP-andelar</vt:lpstr>
      <vt:lpstr>Hushållens konsumtion och sparkvot</vt:lpstr>
      <vt:lpstr>Fasta bruttoinvesteringar</vt:lpstr>
      <vt:lpstr>BNP-gap och arbetsmarknadsgap</vt:lpstr>
      <vt:lpstr>Sysselsättning och arbetslöshet</vt:lpstr>
      <vt:lpstr>Arbetskostnadsandel i näringslivet</vt:lpstr>
      <vt:lpstr>Konsumentpriser</vt:lpstr>
      <vt:lpstr>Reporänta</vt:lpstr>
      <vt:lpstr>Långräntor, tioåriga statsobligationer</vt:lpstr>
      <vt:lpstr>Kronans effektiva växelkurs – KIX</vt:lpstr>
      <vt:lpstr>Finansiellt sparande och konjunkturjusterat sparande i offentlig sektor</vt:lpstr>
      <vt:lpstr>BNP-gap och finanspolitik</vt:lpstr>
      <vt:lpstr>Offentlig bruttoskuld (Maastrichtskuld)</vt:lpstr>
      <vt:lpstr>Primära konjunkturjusterade inkomster och utgifter vid oförändrade regler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42</cp:revision>
  <dcterms:created xsi:type="dcterms:W3CDTF">2013-02-22T10:31:08Z</dcterms:created>
  <dcterms:modified xsi:type="dcterms:W3CDTF">2013-08-27T07:01:54Z</dcterms:modified>
</cp:coreProperties>
</file>