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93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0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38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95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09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46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BNP, konsumtion och fasta bruttoinvesteringar i OECD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99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Fasta bruttoinvesteringar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06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företag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92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 i dollar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92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128</Words>
  <Application>Microsoft Office PowerPoint</Application>
  <PresentationFormat>A4 (210 x 297 mm)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Global varuhandel och industriproduktion</vt:lpstr>
      <vt:lpstr>Förtroendeindikatorer för tillverkningsindustrin i USA, euroområdet och Storbritannien</vt:lpstr>
      <vt:lpstr>Konsumentförtroende i USA, euroområdet och Storbritannien</vt:lpstr>
      <vt:lpstr>BNP, konsumtion och fasta bruttoinvesteringar i OECD</vt:lpstr>
      <vt:lpstr>Fasta bruttoinvesteringar i USA, euroområdet och Storbritannien</vt:lpstr>
      <vt:lpstr>Arbetslöshet</vt:lpstr>
      <vt:lpstr>Hushållens konsumtion i USA, euroområdet och Storbritannien</vt:lpstr>
      <vt:lpstr>Konfidensindikatorer för företag</vt:lpstr>
      <vt:lpstr>Råvarupriser i dollar</vt:lpstr>
      <vt:lpstr>Konsumentpriser i euroområdet</vt:lpstr>
      <vt:lpstr>Konsumentpriser i USA</vt:lpstr>
      <vt:lpstr>Styrräntor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dcterms:created xsi:type="dcterms:W3CDTF">2013-02-22T10:31:08Z</dcterms:created>
  <dcterms:modified xsi:type="dcterms:W3CDTF">2014-08-25T15:08:46Z</dcterms:modified>
</cp:coreProperties>
</file>