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företag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Index medelvärde=100,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40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tillväxtekonomier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52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6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38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 och inflationsförväntningar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69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veckovärden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60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53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7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fasta bruttoinvesteringar i OECD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790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Fasta bruttoinvesteringar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41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04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640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20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Huspriser,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12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129</Words>
  <Application>Microsoft Office PowerPoint</Application>
  <PresentationFormat>A4 (210 x 297 mm)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Konfidensindikatorer för företag</vt:lpstr>
      <vt:lpstr>Förtroendeindikatorer för tillverkningsindustrin i USA, euroområdet och Storbritannien</vt:lpstr>
      <vt:lpstr>Konsumentförtroende i USA, euroområdet och Storbritannien</vt:lpstr>
      <vt:lpstr>BNP och fasta bruttoinvesteringar i OECD</vt:lpstr>
      <vt:lpstr>Fasta bruttoinvesteringar i USA, euroområdet och Storbritannien</vt:lpstr>
      <vt:lpstr>Arbetslöshet</vt:lpstr>
      <vt:lpstr>Hushållens konsumtion i USA, euroområdet och Storbritannien</vt:lpstr>
      <vt:lpstr>Råvarupriser</vt:lpstr>
      <vt:lpstr>Huspriser, Kina</vt:lpstr>
      <vt:lpstr>BNP i tillväxtekonomier</vt:lpstr>
      <vt:lpstr>Konsumentpriser</vt:lpstr>
      <vt:lpstr>Styrräntor</vt:lpstr>
      <vt:lpstr>Inflation och inflationsförväntningar i euroområdet</vt:lpstr>
      <vt:lpstr>Långräntor, tioåriga statsobligationer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47</cp:revision>
  <dcterms:created xsi:type="dcterms:W3CDTF">2013-02-22T10:31:08Z</dcterms:created>
  <dcterms:modified xsi:type="dcterms:W3CDTF">2014-12-17T08:16:06Z</dcterms:modified>
</cp:coreProperties>
</file>