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1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75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 på hushållens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44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Socialavgifter inklusive allmän löneavgift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8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Mervärdesskatt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20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17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9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31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7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arbetsmarknadsersättningar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85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Personer i arbetsmarknadsprogram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 kronor per år, 2012 års prisnivå respektive andel av befolkning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9309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Inkomstpension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1999=100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82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Offentliga sektorns faktiska och konjunkturjusterade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050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Finansiellt sparande och konjunkturjusterat sparande i offentliga 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56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Marginal till utgiftstaket vid prognostiserad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89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62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Resultat i kommunsektorn exkl. extraordinära poster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1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Finanspolitikens inriktning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3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budgetsaldo och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5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Statsskuld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89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Konsoliderad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82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finansiella ställning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9509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62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73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245</Words>
  <Application>Microsoft Office PowerPoint</Application>
  <PresentationFormat>A4 (210 x 297 mm)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Offentliga sektorns finansiella sparande</vt:lpstr>
      <vt:lpstr>Offentliga sektorns faktiska och konjunkturjusterade finansiella sparande</vt:lpstr>
      <vt:lpstr>Finanspolitikens inriktning</vt:lpstr>
      <vt:lpstr>Statens budgetsaldo och finansiella sparande</vt:lpstr>
      <vt:lpstr>Statsskuld</vt:lpstr>
      <vt:lpstr>Konsoliderad bruttoskuld (Maastrichtskuld)</vt:lpstr>
      <vt:lpstr>Den offentliga sektorns finansiella ställning</vt:lpstr>
      <vt:lpstr>Den offentliga sektorns inkomster</vt:lpstr>
      <vt:lpstr>Viktiga skattebaser</vt:lpstr>
      <vt:lpstr>Skatt på hushållens kapitalinkomster</vt:lpstr>
      <vt:lpstr>Socialavgifter inklusive allmän löneavgift</vt:lpstr>
      <vt:lpstr>Mervärdesskatt</vt:lpstr>
      <vt:lpstr>Punktskatter</vt:lpstr>
      <vt:lpstr>Den offentliga sektorns utgifter</vt:lpstr>
      <vt:lpstr>Offentliga konsumtionsutgifter</vt:lpstr>
      <vt:lpstr>Offentliga transfereringar till hushåll</vt:lpstr>
      <vt:lpstr>Utgifter för arbetsmarknadsersättningar</vt:lpstr>
      <vt:lpstr>Personer i arbetsmarknadsprogram</vt:lpstr>
      <vt:lpstr>Inkomstpension</vt:lpstr>
      <vt:lpstr>Finansiellt sparande och konjunkturjusterat sparande i offentliga sektorn</vt:lpstr>
      <vt:lpstr>Marginal till utgiftstaket vid prognostiserad finanspolitik</vt:lpstr>
      <vt:lpstr>Utgiftstak</vt:lpstr>
      <vt:lpstr>Resultat i kommunsektorn exkl. extraordinära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2013-06-18T08:00:08Z</dcterms:modified>
</cp:coreProperties>
</file>