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Barometerindikatorn och BNP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Autofit/>
          </a:bodyPr>
          <a:lstStyle/>
          <a:p>
            <a:r>
              <a:rPr lang="sv-SE" dirty="0" smtClean="0"/>
              <a:t>Index medelvärde=100, månadsvärden respektive årlig procentuell förändring, kalenderkorrigerade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68363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795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KPIF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05123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Reporäntan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212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Förtroendeindikatorer för tillverkningsindustrin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27207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Styrräntor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060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Påbörjade lägenheter och bostadsinvesteringar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Tusental, kvartalsvärden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67602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konsumtion och sparkvot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41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Sysselsatta och sysselsättningsgrad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Autofit/>
          </a:bodyPr>
          <a:lstStyle/>
          <a:p>
            <a:r>
              <a:rPr lang="sv-SE" dirty="0" smtClean="0"/>
              <a:t>Miljoner respektive procent av befolkningen 15–74 år, säsongsrensade kvartalsvärden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45838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 och jämviktsarbetslöshet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37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BNP-gap, KPIF och reporänta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794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konjunkturjusterat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0316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125</Words>
  <Application>Microsoft Office PowerPoint</Application>
  <PresentationFormat>A4 (210 x 297 mm)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Barometerindikatorn och BNP</vt:lpstr>
      <vt:lpstr>Förtroendeindikatorer för tillverkningsindustrin</vt:lpstr>
      <vt:lpstr>Styrräntor</vt:lpstr>
      <vt:lpstr>Påbörjade lägenheter och bostadsinvesteringar</vt:lpstr>
      <vt:lpstr>Hushållens konsumtion och sparkvot</vt:lpstr>
      <vt:lpstr>Sysselsatta och sysselsättningsgrad</vt:lpstr>
      <vt:lpstr>Arbetslöshet och jämviktsarbetslöshet</vt:lpstr>
      <vt:lpstr>BNP-gap, KPIF och reporänta</vt:lpstr>
      <vt:lpstr>Finansiellt sparande och konjunkturjusterat sparande i offentlig sektor</vt:lpstr>
      <vt:lpstr>Arbetslöshet</vt:lpstr>
      <vt:lpstr>KPIF</vt:lpstr>
      <vt:lpstr>Reporäntan i Sverige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33</cp:revision>
  <dcterms:created xsi:type="dcterms:W3CDTF">2013-02-22T10:31:08Z</dcterms:created>
  <dcterms:modified xsi:type="dcterms:W3CDTF">2014-06-17T07:12:44Z</dcterms:modified>
</cp:coreProperties>
</file>