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80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68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Finansiella bruttotillgångar per delsektor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56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Bruttoskuld per delsektor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12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 nettoförmögenhet per delsektor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522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offentliga sektorns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00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Förändring i statens finansiella nettoförmögenhet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02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ålderspensionssystemets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22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i kommunsektorns finansiella nettoförmögenhet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03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Ålderspensionssystemets buffertfond och börsens utveckling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 respektive OMX-index 1995=100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7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personal, landsting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i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39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Förväntat antal anställda i år, landsting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i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0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343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Förväntat antal anställda nästa år, landsting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i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6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Förväntade utbetalda socialbidrag i år, primärkommuner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i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008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Förväntat överskott/underskott i år, primärkommuner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i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03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Förväntade utgifter för investeringar i år, primärkommuner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i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856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Förväntat överskott/underskott i år, landsting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i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22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Potentiellt 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6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46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88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42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nettoförmögenhet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91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finansiella bruttotillgångar och skulder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50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finansiella tillgångar,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124744"/>
            <a:ext cx="5472608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80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187</Words>
  <Application>Microsoft Office PowerPoint</Application>
  <PresentationFormat>A4 (210 x 297 mm)</PresentationFormat>
  <Paragraphs>56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Befolkningen</vt:lpstr>
      <vt:lpstr>Befolkningen 15–74 år</vt:lpstr>
      <vt:lpstr>Potentiellt arbetskraftsdeltagande</vt:lpstr>
      <vt:lpstr>Potentiell arbetskraft</vt:lpstr>
      <vt:lpstr>Jämviktsarbetslöshet</vt:lpstr>
      <vt:lpstr>Potentiell sysselsättning</vt:lpstr>
      <vt:lpstr>Offentliga sektorns finansiella nettoförmögenhet</vt:lpstr>
      <vt:lpstr>Offentliga sektorns finansiella bruttotillgångar och skulder</vt:lpstr>
      <vt:lpstr>Offentliga sektorns finansiella tillgångar, 2013</vt:lpstr>
      <vt:lpstr>Finansiella bruttotillgångar per delsektor</vt:lpstr>
      <vt:lpstr>Bruttoskuld per delsektor</vt:lpstr>
      <vt:lpstr>Finansiell nettoförmögenhet per delsektor</vt:lpstr>
      <vt:lpstr>Förändring i offentliga sektorns finansiella nettoförmögenhet</vt:lpstr>
      <vt:lpstr>Förändring i statens finansiella nettoförmögenhet</vt:lpstr>
      <vt:lpstr>Förändring i ålderspensionssystemets finansiella nettoförmögenhet</vt:lpstr>
      <vt:lpstr>Förändring i kommunsektorns finansiella nettoförmögenhet</vt:lpstr>
      <vt:lpstr>Ålderspensionssystemets buffertfond och börsens utveckling</vt:lpstr>
      <vt:lpstr>Brist på personal, landsting</vt:lpstr>
      <vt:lpstr>Förväntat antal anställda i år, landsting</vt:lpstr>
      <vt:lpstr>Förväntat antal anställda nästa år, landsting</vt:lpstr>
      <vt:lpstr>Förväntade utbetalda socialbidrag i år, primärkommuner</vt:lpstr>
      <vt:lpstr>Förväntat överskott/underskott i år, primärkommuner</vt:lpstr>
      <vt:lpstr>Förväntade utgifter för investeringar i år, primärkommuner</vt:lpstr>
      <vt:lpstr>Förväntat överskott/underskott i år, landsting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33</cp:revision>
  <dcterms:created xsi:type="dcterms:W3CDTF">2013-02-22T10:31:08Z</dcterms:created>
  <dcterms:modified xsi:type="dcterms:W3CDTF">2014-06-17T07:23:15Z</dcterms:modified>
</cp:coreProperties>
</file>