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490" r:id="rId18"/>
  </p:sldIdLst>
  <p:sldSz cx="9906000" cy="6858000" type="A4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5050"/>
    <a:srgbClr val="C0C0C0"/>
    <a:srgbClr val="02619C"/>
    <a:srgbClr val="006096"/>
    <a:srgbClr val="00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61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62A4AD45-4564-4C49-A99A-41CDFC2F879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4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C51F49BB-C73B-4D01-9074-7C1BAA90E69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3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796088" cy="496888"/>
          </a:xfrm>
        </p:spPr>
        <p:txBody>
          <a:bodyPr/>
          <a:lstStyle>
            <a:lvl1pPr>
              <a:spcAft>
                <a:spcPct val="50000"/>
              </a:spcAft>
              <a:defRPr/>
            </a:lvl1pPr>
          </a:lstStyle>
          <a:p>
            <a:pPr lvl="0"/>
            <a:r>
              <a:rPr lang="sv-SE" noProof="0" smtClean="0"/>
              <a:t>Klicka här för att skriva Huvudrubrik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4000" y="719138"/>
            <a:ext cx="6769100" cy="647700"/>
          </a:xfrm>
        </p:spPr>
        <p:txBody>
          <a:bodyPr lIns="90000" tIns="46800" rIns="90000" bIns="46800"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006096"/>
                </a:solidFill>
              </a:defRPr>
            </a:lvl1pPr>
          </a:lstStyle>
          <a:p>
            <a:pPr lvl="0"/>
            <a:r>
              <a:rPr lang="sv-SE" noProof="0" smtClean="0"/>
              <a:t>Klicka här för att skriva Underrubrik</a:t>
            </a:r>
          </a:p>
        </p:txBody>
      </p: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4151" name="Picture 55" descr="Konjlaget mind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2" name="Picture 56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3" name="Picture 57" descr="Analysunder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4" name="Picture 58" descr="Barometernlite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5" name="Picture 59" descr="Konjlag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6" name="Picture 60" descr="Lonebild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7" name="Picture 61" descr="Specialstudi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8" name="Picture 62" descr="SwedishEconomy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9" name="Picture 63" descr="WageFormation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0" name="Picture 64" descr="Workingpaper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61" name="Picture 65" descr="sv logotyp 8 cm 6% beskrure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387975" y="254000"/>
            <a:ext cx="1711325" cy="61579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4981575" cy="61579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0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16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425" y="1265238"/>
            <a:ext cx="3163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22713" y="1265238"/>
            <a:ext cx="3165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5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98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688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44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6845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och skriva Huvudrubrik.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265238"/>
            <a:ext cx="6481763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februari 2008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266113" y="6491288"/>
            <a:ext cx="163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800">
              <a:latin typeface="Arial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1087" name="Group 63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1088" name="Picture 64" descr="Konjlaget mindr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68" descr="Konjlaget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69" descr="Lonebild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73" descr="Workingpaper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00" name="Picture 76" descr="sv logotyp 8 cm 6% beskruren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 och jämviktsarbetslöshet</a:t>
            </a:r>
            <a:endParaRPr lang="sv-SE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6053" name="Picture 5" descr="SAM_7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Konsumentpriser </a:t>
            </a:r>
            <a:endParaRPr lang="sv-SE" dirty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7077" name="Picture 5" descr="SAM_5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Reporänta</a:t>
            </a:r>
            <a:endParaRPr lang="sv-SE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dags- respektive kvartalsvärden</a:t>
            </a:r>
            <a:endParaRPr lang="sv-SE" dirty="0"/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8101" name="Picture 5" descr="FIN_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Inflationsförväntningar på ett års sikt</a:t>
            </a:r>
            <a:endParaRPr lang="sv-SE" dirty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månads- respektive kvartalsvärden</a:t>
            </a:r>
            <a:endParaRPr lang="sv-SE" dirty="0"/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9125" name="Picture 5" descr="SAM_5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0149" name="Picture 5" descr="SAM_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BNP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1173" name="Picture 5" descr="SAM_7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</a:t>
            </a:r>
            <a:endParaRPr lang="sv-SE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3921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2197" name="Picture 5" descr="SAM_7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Reporäntan i Sverige</a:t>
            </a:r>
            <a:endParaRPr lang="sv-SE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3921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8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Inköpschefsindex i tillverkningsindustrin i USA, euroområdet och Kina</a:t>
            </a:r>
            <a:endParaRPr lang="sv-SE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77861" name="Picture 5" descr="SAM_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 i valda länder</a:t>
            </a:r>
            <a:endParaRPr lang="sv-SE" dirty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78885" name="Picture 5" descr="INT_7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Nominell enhetsarbetskostnad i valda länder</a:t>
            </a:r>
            <a:endParaRPr lang="sv-SE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2005=100, säsongsrensade kvartalsvärden</a:t>
            </a:r>
            <a:endParaRPr lang="sv-SE" dirty="0"/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79909" name="Picture 5" descr="INT_7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Produktionsvolym i olika branscher</a:t>
            </a:r>
            <a:endParaRPr lang="sv-SE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2000=100, säsongsrensade kvartalsvärden</a:t>
            </a:r>
            <a:endParaRPr lang="sv-SE" dirty="0"/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0933" name="Picture 5" descr="SAM_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konfidensindikator (CCI)</a:t>
            </a:r>
            <a:endParaRPr lang="sv-SE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månadsvärden</a:t>
            </a:r>
            <a:endParaRPr lang="sv-SE" dirty="0"/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disponibel inkomst, löpande priser</a:t>
            </a:r>
            <a:endParaRPr lang="sv-SE" dirty="0"/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sparande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Kronans effektiva växelkurs – KIX </a:t>
            </a:r>
            <a:endParaRPr lang="sv-SE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1992-11-18=100, månadsvärden</a:t>
            </a:r>
            <a:endParaRPr lang="sv-SE" dirty="0"/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Växelkurser</a:t>
            </a:r>
            <a:endParaRPr lang="sv-SE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Kronor per valutaenhet, månadsvärden</a:t>
            </a:r>
            <a:endParaRPr lang="sv-SE" dirty="0"/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5029" name="Picture 5" descr="SAM_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srelease mall till KI 20 feb 2008">
  <a:themeElements>
    <a:clrScheme name="Pressrelease mall till KI 20 feb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srelease mall till KI 20 feb 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srelease mall till KI 20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156</Words>
  <Application>Microsoft Office PowerPoint</Application>
  <PresentationFormat>A4 (210 x 297 mm)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Pressrelease mall till KI 20 feb 2008</vt:lpstr>
      <vt:lpstr>Barometerindikatorn och BNP</vt:lpstr>
      <vt:lpstr>Inköpschefsindex i tillverkningsindustrin i USA, euroområdet och Kina</vt:lpstr>
      <vt:lpstr>Arbetslöshet i valda länder</vt:lpstr>
      <vt:lpstr>Nominell enhetsarbetskostnad i valda länder</vt:lpstr>
      <vt:lpstr>Produktionsvolym i olika branscher</vt:lpstr>
      <vt:lpstr>Hushållens konfidensindikator (CCI)</vt:lpstr>
      <vt:lpstr>Hushållens sparande</vt:lpstr>
      <vt:lpstr>Kronans effektiva växelkurs – KIX </vt:lpstr>
      <vt:lpstr>Växelkurser</vt:lpstr>
      <vt:lpstr>Arbetslöshet och jämviktsarbetslöshet</vt:lpstr>
      <vt:lpstr>Konsumentpriser </vt:lpstr>
      <vt:lpstr>Reporänta</vt:lpstr>
      <vt:lpstr>Inflationsförväntningar på ett års sikt</vt:lpstr>
      <vt:lpstr>Finansiellt sparande och konjunkturjusterat sparande i offentlig sektor</vt:lpstr>
      <vt:lpstr>BNP</vt:lpstr>
      <vt:lpstr>Arbetslöshet</vt:lpstr>
      <vt:lpstr>Reporäntan i Sverige</vt:lpstr>
    </vt:vector>
  </TitlesOfParts>
  <Company>Erbenius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Användarinstruktioner presskonferens</dc:title>
  <dc:creator>Eva Erbenius</dc:creator>
  <cp:lastModifiedBy>Rosmarie Andersson</cp:lastModifiedBy>
  <cp:revision>56</cp:revision>
  <dcterms:created xsi:type="dcterms:W3CDTF">2008-02-29T13:26:53Z</dcterms:created>
  <dcterms:modified xsi:type="dcterms:W3CDTF">2013-03-26T08:30:00Z</dcterms:modified>
</cp:coreProperties>
</file>