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155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2022-09-27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C4E04C-F274-228C-5928-4AEA32217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Barometerindikatorn och BNP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D134163-0F52-68E9-1F24-4BDA21A9A0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24E193-81D8-3282-613A-8AF02E3B5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0FBA9A-BE0E-88FA-AD47-E740E6C96C0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52809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1FD020-0183-4BDE-F90F-C0FEAF76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KPIF-inflationen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4DFC365-AC15-0F68-9CED-9962B639F6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45487"/>
            <a:ext cx="8640000" cy="490784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AAC484-01FF-5CFF-F952-76AE40211D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DEBE098-0FD1-0E7F-9B18-EBC5B8F0F82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99816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A7C08-098E-9176-8988-9E5CAA3F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Spotpris på el i Sverige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7FCACE-DBD9-DE4A-2600-FD9A09319B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3E383F7-5EE7-06A7-32A0-590BC7D83FF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8F6EF49-D418-68F2-01A2-73AEEE9338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634373"/>
            <a:ext cx="8658225" cy="4249654"/>
          </a:xfrm>
        </p:spPr>
      </p:pic>
    </p:spTree>
    <p:extLst>
      <p:ext uri="{BB962C8B-B14F-4D97-AF65-F5344CB8AC3E}">
        <p14:creationId xmlns:p14="http://schemas.microsoft.com/office/powerpoint/2010/main" val="3154443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C7695-1BC2-048A-0458-C859B7F86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329921E-B8DA-1309-F9FF-01D56B428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DB09C2-82D7-1E6C-E423-7598FFA366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1128ADF-3A6B-95BC-AEA6-967DB9E1DB8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21972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7F0313-DD5A-36EE-5F85-312AF3466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1E6713F-7CC0-D507-7692-B46D6D676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207FF9-6082-07AC-B765-7F623DC7BB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F0A026-70C9-D7A6-6D4E-60D82935237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72154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016478-EA73-FF06-BEBE-CF482589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Styrränta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D0B260-5493-B7B7-8A15-484A2140B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3A94255-4113-AA42-7BBD-A66BB5C69B7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757A706-DF8D-F1AE-247D-A30ECCF7D4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637477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CCEB15-5D06-838A-BD28-38B73F224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8553BC-1E51-E610-97EE-C1028D7D5E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38BAC0-5C0F-5760-AECB-950FA046D3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88D2E2D-F160-A9EB-B9A0-BBA191FDC55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3318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17F390-4BEF-F7C6-3E61-8708BAE72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konfidensindikator och hushållens konsumtion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5633808-0C3A-FCCA-86E0-FCBC6EB83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4B7BC8-357B-054C-980A-D4F0607FF4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F49DD10-8952-88B0-AC76-90B519EFAC1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3277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6AE32E-7413-A4CE-5E6F-7BFD42954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9A6AD7A-B040-F927-178F-068900FA0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D38A78E-9A42-EA51-7958-76CD384167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1AD217C-996C-EA52-CF93-05970249488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6345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7B150C-1795-AC9C-CDD5-E9E9DCEF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Sammanvägt inköpschefsindex i valda länder och regioner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DB87432-74FC-0206-8C52-A849A3B88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21B527-7629-08D1-9010-D2617B88B5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3277528-F008-E295-D81F-691F09D0FC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IHS Markit.</a:t>
            </a:r>
          </a:p>
        </p:txBody>
      </p:sp>
    </p:spTree>
    <p:extLst>
      <p:ext uri="{BB962C8B-B14F-4D97-AF65-F5344CB8AC3E}">
        <p14:creationId xmlns:p14="http://schemas.microsoft.com/office/powerpoint/2010/main" val="419210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4F173C-3BC5-82CA-DCE8-71CEF132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Konsumentförtroende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BF9565E-A510-5B44-F3CE-8EF6C36A8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086813-7075-5DD0-91B0-A249520AF5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0B05FC1-A31B-7940-318D-F289C87C9B3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DG Ecfin, Conference Board och Macrobond.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81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71AE9E-3F1E-727C-0AC8-CDF6A36B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F6044EC-3714-44FD-9505-AFABC5EC54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40F82F-08C5-35F6-734C-5E93233516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dags- respektive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A97CC62-1678-FF91-38FB-4C2B607738E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2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075A65-6419-A403-7864-0BC7F6BC1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Industrins omdöme om exportorderstocken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483B160-6400-B10A-04EB-CCFDE38183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12B7C3-0AF1-B983-A5C4-091C03945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DF08359-2B0E-E0D1-6B8E-E11E5FCB5E3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4016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FED6C8-8B48-998A-F3E4-F605BE610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Anställningsplaner och brist på arbetskraft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0959808-0A94-FCDA-76B9-721161B302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346297-E1D6-FA86-7364-FE7F44E70B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Nettotal, säsongsrensade månadsvärden respektive 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8917190-7E16-7EDA-A333-BAB6673E7DA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6504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FC611C-74DE-B1BC-D3E7-9AFBEEC64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sysselsättningstillväxten 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64BFDED-7A37-DD1E-5213-68F81C60E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156B3A-6DC8-0A83-2208-5A65FE7A68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7308BD-D613-383E-D373-D227B054A5A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4903944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122</TotalTime>
  <Words>276</Words>
  <Application>Microsoft Office PowerPoint</Application>
  <PresentationFormat>Bredbild</PresentationFormat>
  <Paragraphs>62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Barometerindikatorn och BNP </vt:lpstr>
      <vt:lpstr>Hushållens konfidensindikator och hushållens konsumtion </vt:lpstr>
      <vt:lpstr>Konsumentpriser </vt:lpstr>
      <vt:lpstr>Sammanvägt inköpschefsindex i valda länder och regioner </vt:lpstr>
      <vt:lpstr>Konsumentförtroende </vt:lpstr>
      <vt:lpstr>Styrräntor </vt:lpstr>
      <vt:lpstr>Industrins omdöme om exportorderstocken </vt:lpstr>
      <vt:lpstr>Anställningsplaner och brist på arbetskraft i näringslivet </vt:lpstr>
      <vt:lpstr>Bidrag till sysselsättningstillväxten  </vt:lpstr>
      <vt:lpstr>Bidrag till KPIF-inflationen </vt:lpstr>
      <vt:lpstr>Spotpris på el i Sverige </vt:lpstr>
      <vt:lpstr>Styrränta </vt:lpstr>
      <vt:lpstr>KPIF </vt:lpstr>
      <vt:lpstr>Styrränta </vt:lpstr>
      <vt:lpstr>Arbetslöshet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2022-09-23T15:02:31Z</dcterms:created>
  <dcterms:modified xsi:type="dcterms:W3CDTF">2022-09-27T08:56:32Z</dcterms:modified>
</cp:coreProperties>
</file>