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9" r:id="rId12"/>
    <p:sldId id="360" r:id="rId13"/>
    <p:sldId id="361" r:id="rId14"/>
    <p:sldId id="362" r:id="rId15"/>
    <p:sldId id="363" r:id="rId16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155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1DC663-860C-98A0-1EBC-1A731FAE8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Terminspris på naturgas i Europa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D24120C-5881-8960-A430-5FBB675C4D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D94B9A-E3A9-C410-9986-317FA149D6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Euro per MWh,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FF2CB84-3430-0780-BE46-B58072EC141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Intercontinental Exchange (ICE)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14947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0E8C37-37B1-1B72-4902-CABB803A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KPI-inflation i omvärlden 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1E461A5-97B4-5DD3-A106-1B1CD53B6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033B45-E9C1-F0C0-DCA4-49059E083E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90028B6-BA05-FCBE-5395-396215C27B7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38476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7234AA-A977-8E9E-3151-7D9BD515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B9B95F6-5FB3-7FDD-FAEF-59CB042104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3E2FAF-29B9-FB2E-DE01-B2BC5C74CF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54477E3-B68C-2FF4-598C-5F9A7E29EE1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8826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CFEB4C-7A48-2FAE-B6A7-A22346108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Växelkurs (KIX6)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719DC3A-DE82-6D1D-E449-A765F997D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459C2D-6578-846F-7932-AA8EACA152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3BAE971-6CEA-F20E-6CE6-A89AD5C39F0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23264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319D1C-085A-239E-39F6-BC85EF9C6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KPIF-inflation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2B1A83D-DA3C-C592-1F33-81E4F9C00A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376024-817D-B93D-683E-6FF49420D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4882D54-514F-2B7E-322D-CFB268C1EEA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4451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15167D-1F4A-3DA1-95CA-608B30FE9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85B07E8-63E4-4226-60F7-C0244501BE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E091B86-D6D9-614F-8C59-C1EE27AFA8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F2AFBDC-4871-EAA9-BD93-B21ADD27BD4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68496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7DB4C0-6BF3-0712-D25D-F4FC9F7B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Riksbankens styrränta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7D1B8E8-DE9E-FFC5-C6EF-E3EE117AF3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5F8360-3A41-EFB1-DD40-DFA76B468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årsgenomsnitt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6A257F-4994-7BFC-9B9E-B4996D4D98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7455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754763-2F11-0BC9-D44A-5821AB08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Fyllnadsgrad i europeiska gaslager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36657EF-A637-F79F-33F9-7590FFDAE7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E841D9F-8F9B-89B3-9F95-C2CF9B6867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6D206C-C932-978E-E1D5-F3CB871C19E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Gas Infrastructure Europe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371264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66E575-840F-1151-5C3C-886CDFBD9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stringency index</a:t>
            </a:r>
            <a:br>
              <a:rPr lang="en-US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AF69FC5-C8D9-3F1D-B0A1-B3C7B93C61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B4031CF-2742-E76B-7DCD-63C8FCD512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47EEF4-BE74-4691-E982-9EE5842414B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University of Oxford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23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43BC13-C281-1472-9144-EC9D82A1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A873C29-843A-4111-3B5B-CA1531C9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B8C418-021B-F5BF-0496-932FFF6D6A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6BF61C6-C678-0C00-C7B8-5653388A41A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9462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BD9F40-AB23-16FE-F0C5-EFDD2EDF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2BCAF7-50E8-4BE5-40DA-B9327DFD56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A565068-74E7-2D05-F0D6-B2FAD94D6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Procent, i slutet av månaden,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6D8254-9F28-3E25-CA85-01BC4BF793C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5210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6FDD30-AB68-92BB-55E3-D3EF96B9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Osäkerhetsintervall för BNP-prognosen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EC3F3D3-A55B-6029-E31F-7BF0D75018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497426"/>
            <a:ext cx="5039859" cy="45153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09DB09-2240-1A33-B3EE-7C9C16D079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90680D-31A0-D326-F57C-09BDE5EA02D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9890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173035-1A3F-1E68-8C08-B0ED3B8F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Osäkerhetsintervall för arbetslöshetsprognosen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ADC8112-550B-8144-E547-AEC289FA5E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532066"/>
            <a:ext cx="5055971" cy="448915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5075A9-B862-9BEE-AF77-D5412251D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9369EC1-9707-3656-F0A9-FB21ADE53C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74806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2F6EF2-FE29-ACBF-1050-68EB9623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styrränta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33BB431-A83A-FEB9-77BC-2FF7A14494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EBBA21-645C-2479-F708-7F13584445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E6D946-9126-5168-F052-0ACE9E12A15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Bank of England, Bank of Japan, ECB, Federal Reserve, Norges Bank, Macrobond och Konjunkturinstitutet.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376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A8A239-6BC5-26DF-16A1-11ECCC0C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D9955BB-9C18-1C4D-CEA5-45C89F92A5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B72D70-020C-77B3-D428-1014CC66D5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2EEFCCA-7EE5-1FB1-D717-87C7CFA2754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2894630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120</TotalTime>
  <Words>239</Words>
  <Application>Microsoft Office PowerPoint</Application>
  <PresentationFormat>Bredbild</PresentationFormat>
  <Paragraphs>60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ExternaPresentationer2</vt:lpstr>
      <vt:lpstr>Terminspris på naturgas i Europa </vt:lpstr>
      <vt:lpstr>Fyllnadsgrad i europeiska gaslager </vt:lpstr>
      <vt:lpstr>Covid-19 stringency index </vt:lpstr>
      <vt:lpstr>Konsumentpriser </vt:lpstr>
      <vt:lpstr>Styrräntor </vt:lpstr>
      <vt:lpstr>Osäkerhetsintervall för BNP-prognosen </vt:lpstr>
      <vt:lpstr>Osäkerhetsintervall för arbetslöshetsprognosen </vt:lpstr>
      <vt:lpstr>Omvärldens styrränta </vt:lpstr>
      <vt:lpstr>Omvärldens BNP </vt:lpstr>
      <vt:lpstr>KPI-inflation i omvärlden  </vt:lpstr>
      <vt:lpstr>Svensk BNP </vt:lpstr>
      <vt:lpstr>Växelkurs (KIX6) </vt:lpstr>
      <vt:lpstr>KPIF-inflation </vt:lpstr>
      <vt:lpstr>Arbetslöshet </vt:lpstr>
      <vt:lpstr>Riksbankens styrränta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10</cp:revision>
  <dcterms:created xsi:type="dcterms:W3CDTF">2022-09-23T15:02:31Z</dcterms:created>
  <dcterms:modified xsi:type="dcterms:W3CDTF">2022-09-27T09:14:05Z</dcterms:modified>
</cp:coreProperties>
</file>