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7" r:id="rId13"/>
    <p:sldId id="286" r:id="rId14"/>
    <p:sldId id="288" r:id="rId15"/>
    <p:sldId id="289" r:id="rId16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155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2022-09-27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0D59D5-4926-6688-C5CE-29BA987D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Konsumentförtroende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51E29C6-3C17-A109-8494-483D77A8F0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6055FCA-194A-7225-749F-33C0706696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1E61568-E6BA-AA41-09B0-8C36052C938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DG Ecfin, Conference Board och Macrobond.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786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3DE8F1-73CC-B1C9-03AE-A80E79C5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98B2AC6-8909-8EEA-BF3E-E6844ACC36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44F05A3-C483-8FD1-2BAA-423F11B6E9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dags- respektive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190CA81-594D-5D6C-20E8-867BCCF4FF1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Bank of England, Bank of Japan, ECB, Federal Reserve, Norges Bank,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0851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894192-5CD6-1CAC-8E30-1E344B543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 i euroområdet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29CBEA2-8B53-1F3F-245B-D5E2A7779D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296C2B-5346-9778-76F9-D787BCD47C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arbetskraften, säsongsrensade månadssvärden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730ADAC-E165-5CEC-D5F4-C616145C71A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1729705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7EA283-26CF-C45D-D26B-80DBE4102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Arbetsmarknad i USA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D536A6B-F37F-D84B-4C3E-C3F6D01085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4276F1-8178-91D1-6B4A-BE18DBC88B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befolkningen respektive miljoner personer,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9C3ABAE-BD8C-E80A-C71D-BE03721FCD8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Källa: U.S Bureau of Labor Statistics.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3684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A67D2C-5859-2C80-5CF6-E78EF6CF9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Arbetskraftsdeltagande i USA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6F3AD8E-AF2E-DF3D-47E7-1748766BB6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2ED4C3-B60D-4FB1-D3C9-135D83FF64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Personer i arbetskraften som andel av populationen,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5C0C192-CF51-75BA-5BC2-CF5EFD80028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Källa: U.S Bureau of Labor Statistics.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5805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13FA02-AD81-AA94-82A0-CE552162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 och löner i USA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99EA5F5-BAEA-C70C-8B85-4B4E910000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C37E06-270F-DEC4-FF64-532DCA0ADB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C351E1E-406A-5356-2A15-A047C18FC16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Bureau of Economic Analysis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6720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A64790-F80D-EBE6-E61E-77FE50AE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inflationen i USA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470ADFE-E133-B162-5F3D-5911FD7B2F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2687BFA-2DE7-7ADF-CC59-79A811CDC3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 respektive bidrag,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AA7C9C8-54FB-ABF1-0B1E-E672801FA59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U.S Bureau of Labor Statistics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966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A0956A-9E35-DCF6-82AC-A1A3FFCE1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Sammanvägt inköpschefsindex i valda länder och regioner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C093CC6-FF5F-4D53-46E9-C8935918F2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2E036C-8A73-8728-62F6-C69BD39DDF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C4DC9EF-D198-8E78-3CD1-FF0473F5140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IHS Markit.</a:t>
            </a:r>
          </a:p>
        </p:txBody>
      </p:sp>
    </p:spTree>
    <p:extLst>
      <p:ext uri="{BB962C8B-B14F-4D97-AF65-F5344CB8AC3E}">
        <p14:creationId xmlns:p14="http://schemas.microsoft.com/office/powerpoint/2010/main" val="351029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6F08A4-A18C-F389-0EC7-7225693CE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Stress av globala leveranskedjor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4CAC4AC-09F2-5067-26E9-C4F1A36B5E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B5A9CB0-5ADA-762C-7328-B096516A5C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9E5726-DA19-72BB-8510-3CC49281F41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Federal Reserve Bank of New York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051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A178F5-EBD3-E25A-131D-FF2611371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Internationella råvarupriser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2E99C0C-DC4A-6D01-7C49-6499BD5A52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7598B20-009B-4C56-9065-01F0B227E0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USD, index 2016=100,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B856DD7-C158-F89B-02B1-05E3C55D4BD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IMF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189057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801CB1-0588-014E-0C12-5C219F989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 i euroområdet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063408A-5B6B-FA14-7D72-6FB5367662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543011-C4F9-FE55-68C0-77690C6E03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Index 2019 kvartal 4=100,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EDF44C8-8C7A-3294-6C85-56A5470B36F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745243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C9B9FD-8EB6-2F91-173D-7C5C7A3B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Inköpschefsindex i euroområdet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9A5DFB8-4D14-6FA2-F728-BEE9EA686A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CDD2DA9-3872-A87B-0ABD-8C84D64B57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3E682CC-7F2A-35EB-C5AD-9866A7C1EDB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IHS Markit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60764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D5DDD9-FF07-4B4D-9877-0CD37A5AE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Terminspris på naturgas i Europa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977B836-4D93-8A30-5163-4156DC481C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7BFDD6-C62E-F0BA-B4AD-4DBF22564D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Euro per MWh,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02003F3-1802-B500-F547-AD8DABDBC19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Intercontinental Exchange (ICE)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640865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6788D-7317-1124-19BC-A5EB5284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inflationen i euroområdet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CA9B531-F24B-0DA8-5FB5-1E4C088F21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71459C-60D0-0825-BCEF-8E63E67A7F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 respektive bidrag,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487156F-43AC-4507-056F-2FE01647218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79796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E7A040-1D9E-8D07-EC1A-F9F2E7DBB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Konsumentpriser i euroområdet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7DE13F2-530F-4909-9748-2498857247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DB46AB4-847D-3655-ED78-A539E66D47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E85D23E-FD55-BA2F-AC63-A75A220AD27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756757007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121</TotalTime>
  <Words>295</Words>
  <Application>Microsoft Office PowerPoint</Application>
  <PresentationFormat>Bredbild</PresentationFormat>
  <Paragraphs>60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ExternaPresentationer2</vt:lpstr>
      <vt:lpstr>Konsumentförtroende </vt:lpstr>
      <vt:lpstr>Sammanvägt inköpschefsindex i valda länder och regioner </vt:lpstr>
      <vt:lpstr>Stress av globala leveranskedjor </vt:lpstr>
      <vt:lpstr>Internationella råvarupriser </vt:lpstr>
      <vt:lpstr>BNP i euroområdet </vt:lpstr>
      <vt:lpstr>Inköpschefsindex i euroområdet </vt:lpstr>
      <vt:lpstr>Terminspris på naturgas i Europa </vt:lpstr>
      <vt:lpstr>Bidrag till inflationen i euroområdet </vt:lpstr>
      <vt:lpstr>Konsumentpriser i euroområdet </vt:lpstr>
      <vt:lpstr>Styrräntor</vt:lpstr>
      <vt:lpstr>Arbetslöshet i euroområdet </vt:lpstr>
      <vt:lpstr>Arbetsmarknad i USA </vt:lpstr>
      <vt:lpstr>Arbetskraftsdeltagande i USA </vt:lpstr>
      <vt:lpstr>KPI och löner i USA </vt:lpstr>
      <vt:lpstr>Bidrag till inflationen i USA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10</cp:revision>
  <dcterms:created xsi:type="dcterms:W3CDTF">2022-09-23T15:02:31Z</dcterms:created>
  <dcterms:modified xsi:type="dcterms:W3CDTF">2022-09-27T09:00:10Z</dcterms:modified>
</cp:coreProperties>
</file>