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Standard &amp; Poor’s, Nasdaq OMX, STOXX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96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Eurostat, OECD och Bureau of Economic Analysis.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11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bostadspriser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smtClean="0"/>
              <a:t>Källor: Federal Reserve Bank of Dallas.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808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Befolkningstillväxt och påbörjade lägenheter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Förändring i tusental personer respektive 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76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VIX-index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dagsvärden, 5-dagars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7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SKEW-index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dagsvärden, 20-dagars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1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Tre scenarier med olika osäkerhet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VXO-index,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26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Tre scenarier för svensk BNP-tillväxt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38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Ekonomisk-politisk osäkerhet, Europa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www.policyuncertainty.com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23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Europeiska aktieindex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STOXX och Macrobond.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347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362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Näringslivets 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näringslivets förädlingsvärde,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29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179</Words>
  <Application>Microsoft Office PowerPoint</Application>
  <PresentationFormat>A4 (210 x 297 mm)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Börsutveckling</vt:lpstr>
      <vt:lpstr>VIX-index</vt:lpstr>
      <vt:lpstr>SKEW-index</vt:lpstr>
      <vt:lpstr>Tre scenarier med olika osäkerhet</vt:lpstr>
      <vt:lpstr>Tre scenarier för svensk BNP-tillväxt</vt:lpstr>
      <vt:lpstr>Ekonomisk-politisk osäkerhet, Europa</vt:lpstr>
      <vt:lpstr>Europeiska aktieindex</vt:lpstr>
      <vt:lpstr>Hushållens sparande</vt:lpstr>
      <vt:lpstr>Näringslivets fasta bruttoinvesteringar</vt:lpstr>
      <vt:lpstr>Bostadsinvesteringar</vt:lpstr>
      <vt:lpstr>Reala bostadspriser</vt:lpstr>
      <vt:lpstr>Befolkningstillväxt och påbörjade lägenheter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33</cp:revision>
  <dcterms:created xsi:type="dcterms:W3CDTF">2013-02-22T10:31:08Z</dcterms:created>
  <dcterms:modified xsi:type="dcterms:W3CDTF">2017-10-09T07:49:16Z</dcterms:modified>
</cp:coreProperties>
</file>