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05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39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primära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7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04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94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38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utland och företag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24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83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27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Löneberoende skatter och lönesumman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2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Mervärdesskatt och 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35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14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Kapitalnetto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83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1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19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8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70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Skatte- och statsbidragshöjningar i kommunsektorn 2019-2021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 </a:t>
            </a:r>
          </a:p>
          <a:p>
            <a:r>
              <a:rPr lang="sv-SE" sz="1700" dirty="0" smtClean="0"/>
              <a:t>Statsbidragshöjning</a:t>
            </a:r>
            <a:endParaRPr lang="sv-SE" sz="17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18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9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 och takbegränsade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Ekonomistyrningsverket, Regeringen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53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270</Words>
  <Application>Microsoft Office PowerPoint</Application>
  <PresentationFormat>A4 (210 x 297 mm)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Finansiellt och strukturellt sparande i offentlig sektor</vt:lpstr>
      <vt:lpstr>Inkomster och utgifter i offentlig sektor</vt:lpstr>
      <vt:lpstr>Strukturella utgifter i offentlig sektor</vt:lpstr>
      <vt:lpstr>Strukturella inkomster i offentlig sektor</vt:lpstr>
      <vt:lpstr>Strukturellt sparande i offentlig sektor</vt:lpstr>
      <vt:lpstr>Befolkningstillväxt</vt:lpstr>
      <vt:lpstr>Skatte- och statsbidragshöjningar i kommunsektorn 2019-2021</vt:lpstr>
      <vt:lpstr>Genomsnittlig kommunalskattesats</vt:lpstr>
      <vt:lpstr>Utgiftstak och takbegränsade utgifter</vt:lpstr>
      <vt:lpstr>Offentlig bruttoskuld (Maastrichtskuld)</vt:lpstr>
      <vt:lpstr>Offentliga sektorns primära utgifter</vt:lpstr>
      <vt:lpstr>Befolkningen i olika åldersgrupper</vt:lpstr>
      <vt:lpstr>Offentliga konsumtionsutgifter</vt:lpstr>
      <vt:lpstr>Offentliga transfereringar</vt:lpstr>
      <vt:lpstr>Transfereringar till utland och företag</vt:lpstr>
      <vt:lpstr>Offentliga sektorns fasta bruttoinvesteringar</vt:lpstr>
      <vt:lpstr>Skattekvot</vt:lpstr>
      <vt:lpstr>Löneberoende skatter och lönesumman</vt:lpstr>
      <vt:lpstr>Mervärdesskatt och hushållens konsumtion</vt:lpstr>
      <vt:lpstr>Kapitalnetto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2017-10-09T07:47:51Z</dcterms:modified>
</cp:coreProperties>
</file>