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>
        <p:scale>
          <a:sx n="100" d="100"/>
          <a:sy n="100" d="100"/>
        </p:scale>
        <p:origin x="-1680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71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Nasdaq OMX,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97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Realränta, KPIF-inflation och 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85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Källor: Bank </a:t>
            </a:r>
            <a:r>
              <a:rPr lang="sv-SE" dirty="0" err="1" smtClean="0"/>
              <a:t>of</a:t>
            </a:r>
            <a:r>
              <a:rPr lang="sv-SE" dirty="0" smtClean="0"/>
              <a:t> England, Bank </a:t>
            </a:r>
            <a:r>
              <a:rPr lang="sv-SE" dirty="0" err="1" smtClean="0"/>
              <a:t>of</a:t>
            </a:r>
            <a:r>
              <a:rPr lang="sv-SE" dirty="0" smtClean="0"/>
              <a:t> Japan, ECB, Federal </a:t>
            </a:r>
            <a:r>
              <a:rPr lang="sv-SE" dirty="0" err="1" smtClean="0"/>
              <a:t>Reserve</a:t>
            </a:r>
            <a:r>
              <a:rPr lang="sv-SE" dirty="0" smtClean="0"/>
              <a:t>, </a:t>
            </a:r>
          </a:p>
          <a:p>
            <a:r>
              <a:rPr lang="sv-SE" dirty="0" smtClean="0"/>
              <a:t>Norges Bank, Riksbanken, </a:t>
            </a:r>
            <a:r>
              <a:rPr lang="sv-SE" dirty="0" err="1" smtClean="0"/>
              <a:t>Macrobond</a:t>
            </a:r>
            <a:r>
              <a:rPr lang="sv-SE" dirty="0" smtClean="0"/>
              <a:t>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180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03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Källor: Eurostat, OECD, Riksbanken, SCB, </a:t>
            </a:r>
            <a:r>
              <a:rPr lang="sv-SE" dirty="0" err="1" smtClean="0"/>
              <a:t>Macrobond</a:t>
            </a:r>
            <a:r>
              <a:rPr lang="sv-SE" dirty="0" smtClean="0"/>
              <a:t>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720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5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IMF, OECD,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552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svensk exportmarknad och 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SCB,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39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konsumtion och real disponibel inkomst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49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 respektive 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00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95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96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respektive miljoner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93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och 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Medlingsinstitutet,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07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257</Words>
  <Application>Microsoft Office PowerPoint</Application>
  <PresentationFormat>A4 (210 x 297 mm)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BNP-gap och arbetsmarknadsgap i Sverige</vt:lpstr>
      <vt:lpstr>BNP-gap</vt:lpstr>
      <vt:lpstr>BNP i världen, svensk exportmarknad och export</vt:lpstr>
      <vt:lpstr>Hushållens konsumtion och real disponibel inkomst</vt:lpstr>
      <vt:lpstr>Fasta bruttoinvesteringar</vt:lpstr>
      <vt:lpstr>Importjusterat bidrag till BNP-tillväxten</vt:lpstr>
      <vt:lpstr>Strukturellt sparande i offentlig sektor</vt:lpstr>
      <vt:lpstr>Arbetslöshet och sysselsättning</vt:lpstr>
      <vt:lpstr>Timlön och enhetsarbetskostnad i näringslivet</vt:lpstr>
      <vt:lpstr>Reporänta</vt:lpstr>
      <vt:lpstr>Realränta, KPIF-inflation och BNP-gap</vt:lpstr>
      <vt:lpstr>Styrräntor</vt:lpstr>
      <vt:lpstr>Långräntor, tioåriga statsobligationer</vt:lpstr>
      <vt:lpstr>Reala räntor</vt:lpstr>
      <vt:lpstr>Kronans effektiva växelkurs (KIX)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33</cp:revision>
  <dcterms:created xsi:type="dcterms:W3CDTF">2013-02-22T10:31:08Z</dcterms:created>
  <dcterms:modified xsi:type="dcterms:W3CDTF">2017-10-09T07:46:24Z</dcterms:modified>
</cp:coreProperties>
</file>