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4" r:id="rId28"/>
    <p:sldId id="321" r:id="rId29"/>
    <p:sldId id="322" r:id="rId30"/>
    <p:sldId id="323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79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januari 2005=100,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Valueguard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48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1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0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92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motorfordonsindustrin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2010=100, säsongsrensade månadsvärden enligt industriproduktionsindex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92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72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timmar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61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06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77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industri, byggverksamhet, detaljhandel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66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i olika 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28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008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 15–74 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272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040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olika delar av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202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23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Befolkning, 15–74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Förändring i tusental,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Källa: SCB.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50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4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928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Beveridgekurvan, 2001-2017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196752"/>
            <a:ext cx="4820816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Migrationsverket.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1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91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Inskrivna arbetslösa vid Arbetsförmedlingen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Arbetsförmedlingen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133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som högst kan öka produktionen med 10 procent utan att nyrekrytera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09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och 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814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667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löner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68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069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Arbetsgivaravgifter i näringslivet uppdelade efter lagstadgade och avtalade avgifter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lönesumman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2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och arbetskostnad per timme enligt nationalräkenskaperna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626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näringslivet, anställda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564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07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 i bostäder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467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833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Olika mått på underliggande 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3-månaders glidande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705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860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Spotpris, Sverige och nordiska elbörsen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Öre per kilowattimme (kWh),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Nord Pool Spot,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307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 för konsumtionsvaror och växelkurs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153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prisförväntningar på tre månaders sikt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Standardiserade avvikelser från medelvärde,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09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14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31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exportorderstocken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05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konfidensindikator och hushållens konsumtion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40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reala disponibla inkomst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42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689</Words>
  <Application>Microsoft Office PowerPoint</Application>
  <PresentationFormat>A4 (210 x 297 mm)</PresentationFormat>
  <Paragraphs>141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6" baseType="lpstr">
      <vt:lpstr>Office-tema</vt:lpstr>
      <vt:lpstr>Barometerindikatorn och BNP</vt:lpstr>
      <vt:lpstr>Konfidensindikatorer i olika branscher</vt:lpstr>
      <vt:lpstr>Importjusterat bidrag till BNP-tillväxten</vt:lpstr>
      <vt:lpstr>Investeringar i bostäder</vt:lpstr>
      <vt:lpstr>Industrins kapacitetsutnyttjande</vt:lpstr>
      <vt:lpstr>Fasta bruttoinvesteringar i näringslivet</vt:lpstr>
      <vt:lpstr>Industrins omdöme om exportorderstocken</vt:lpstr>
      <vt:lpstr>Hushållens konfidensindikator och hushållens konsumtion</vt:lpstr>
      <vt:lpstr>Hushållens reala disponibla inkomst</vt:lpstr>
      <vt:lpstr>Bostadspriser</vt:lpstr>
      <vt:lpstr>Hushållens sparande</vt:lpstr>
      <vt:lpstr>Offentliga konsumtionsutgifter</vt:lpstr>
      <vt:lpstr>Produktion i näringslivet</vt:lpstr>
      <vt:lpstr>Produktion i motorfordonsindustrin</vt:lpstr>
      <vt:lpstr>Sysselsättning och arbetslöshet</vt:lpstr>
      <vt:lpstr>Arbetade timmar</vt:lpstr>
      <vt:lpstr>Anställningsplaner i näringslivet</vt:lpstr>
      <vt:lpstr>Sysselsättning</vt:lpstr>
      <vt:lpstr>Anställningsplaner i industri, byggverksamhet, detaljhandel och privata tjänstenäringar</vt:lpstr>
      <vt:lpstr>Bidrag till sysselsättningstillväxten</vt:lpstr>
      <vt:lpstr>Sysselsättningsgrad</vt:lpstr>
      <vt:lpstr>Sysselsättningsgrad</vt:lpstr>
      <vt:lpstr>Brist på arbetskraft i olika delar av näringslivet</vt:lpstr>
      <vt:lpstr>Brist på arbetskraft</vt:lpstr>
      <vt:lpstr>Befolkning, 15–74 år</vt:lpstr>
      <vt:lpstr>Arbetskraftsdeltagande</vt:lpstr>
      <vt:lpstr>Arbetslöshet bland inrikes och utrikes födda</vt:lpstr>
      <vt:lpstr>Beveridgekurvan, 2001-2017</vt:lpstr>
      <vt:lpstr>Asylsökande</vt:lpstr>
      <vt:lpstr>Inskrivna arbetslösa vid Arbetsförmedlingen</vt:lpstr>
      <vt:lpstr>Andel arbetsställen som högst kan öka produktionen med 10 procent utan att nyrekrytera</vt:lpstr>
      <vt:lpstr>BNP-gap och PCA-indikatorn</vt:lpstr>
      <vt:lpstr>Arbetsmarknadsgap och timlön i näringslivet</vt:lpstr>
      <vt:lpstr>Centralt avtalade löner i hela ekonomin</vt:lpstr>
      <vt:lpstr>Timlön i näringsliv, kommunal sektor och statlig sektor</vt:lpstr>
      <vt:lpstr>Arbetsgivaravgifter i näringslivet uppdelade efter lagstadgade och avtalade avgifter</vt:lpstr>
      <vt:lpstr>Timlön och arbetskostnad per timme enligt nationalräkenskaperna</vt:lpstr>
      <vt:lpstr>Enhetsarbetskostnad i näringslivet, anställda</vt:lpstr>
      <vt:lpstr>Lönsamhet i näringslivet</vt:lpstr>
      <vt:lpstr>Lönsamhet i tillverkningsindustrin</vt:lpstr>
      <vt:lpstr>Olika mått på underliggande inflation</vt:lpstr>
      <vt:lpstr>Konsumentpriser</vt:lpstr>
      <vt:lpstr>Spotpris, Sverige och nordiska elbörsen</vt:lpstr>
      <vt:lpstr>Importpriser för konsumtionsvaror och växelkurs</vt:lpstr>
      <vt:lpstr>Företagens prisförväntningar på tre månaders sikt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33</cp:revision>
  <dcterms:created xsi:type="dcterms:W3CDTF">2013-02-22T10:31:08Z</dcterms:created>
  <dcterms:modified xsi:type="dcterms:W3CDTF">2017-10-09T07:45:01Z</dcterms:modified>
</cp:coreProperties>
</file>