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>
        <p:scale>
          <a:sx n="100" d="100"/>
          <a:sy n="100" d="100"/>
        </p:scale>
        <p:origin x="-1680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Utrikesresor, direkt bidrag till KPI-inflation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4124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års-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84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Olika inflationsmått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3-månaders glidande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31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Varor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69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Växelkurs och utrikesresor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Källor: Riksbanken, SCB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438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Tjänster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3-månaders glidande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1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12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Energi, direkt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40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Företagens prisförväntningar på tre månaders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43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 på ett års sikt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Prospera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131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155</Words>
  <Application>Microsoft Office PowerPoint</Application>
  <PresentationFormat>A4 (210 x 297 mm)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Utrikesresor, direkt bidrag till KPI-inflation</vt:lpstr>
      <vt:lpstr>Olika inflationsmått</vt:lpstr>
      <vt:lpstr>Varor</vt:lpstr>
      <vt:lpstr>Växelkurs och utrikesresor</vt:lpstr>
      <vt:lpstr>Tjänster</vt:lpstr>
      <vt:lpstr>Konsumentpriser</vt:lpstr>
      <vt:lpstr>Energi, direkt bidrag till KPI-inflation</vt:lpstr>
      <vt:lpstr>Företagens prisförväntningar på tre månaders sikt</vt:lpstr>
      <vt:lpstr>Inflationsförväntningar på ett års sikt</vt:lpstr>
      <vt:lpstr>Arbetsmarknadsgap och timlön i näringslivet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33</cp:revision>
  <dcterms:created xsi:type="dcterms:W3CDTF">2013-02-22T10:31:08Z</dcterms:created>
  <dcterms:modified xsi:type="dcterms:W3CDTF">2017-10-09T07:50:12Z</dcterms:modified>
</cp:coreProperties>
</file>