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414" y="102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2021-03-30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2021-03-30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17CCB4-E395-4DC7-B2AE-83CB0A81B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Stringency</a:t>
            </a:r>
            <a:r>
              <a:rPr lang="sv-SE" dirty="0"/>
              <a:t> index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AC98BB2-93B5-479B-9B68-3B33376CD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5B70E1E-DB63-4E49-97B6-A7CA8427FD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dagsvärden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1ABC22B-F5A9-4AB0-8C96-CA07E0F36DE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Macrobond.</a:t>
            </a:r>
          </a:p>
        </p:txBody>
      </p:sp>
    </p:spTree>
    <p:extLst>
      <p:ext uri="{BB962C8B-B14F-4D97-AF65-F5344CB8AC3E}">
        <p14:creationId xmlns:p14="http://schemas.microsoft.com/office/powerpoint/2010/main" val="2027089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274E38-2F5B-43D6-B4E2-C31F87D69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Finanspolitiska stödåtgärder 2020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C12DC74-5C1D-4856-AE53-6399BFAE8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6A6E530-B05C-41D0-96B7-E111487EE7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 2019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E1C83E8-160E-47B6-B57D-1FFFD8B2BF1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Brugel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18726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821215-A9E7-4094-AA9C-297DE6CDA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 i valda länder och regioner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CE5A54A-1DC2-4A47-9EDC-FD1AB8A4B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2DA9505-65B3-4B76-979C-FBDA5F31D2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FA81020-0582-4D6D-8A72-0CED0D6513A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Nationella källor,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6086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2A56D9-13BF-4853-900F-C7A60E20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Sparkvoten i USA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3830D7A-E96E-4F80-AF67-17177C60F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D062543-C0F0-4207-89B4-0294A34E50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disponibel inkomst,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AD01BAB-2B9D-48F6-9591-F8CB809AACB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U.S. Bureau of Economic Analysis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0868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364959-B841-45F8-9352-A465BB6C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KIX-vägd BNP och svensk exportmarknad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DEF0127-DCC2-4565-9133-4209D65E6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9029D07-F7F3-4970-B3AD-9814FACEE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7596991-527E-42F8-92B9-7C50D2CDEB6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Nationella källor,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75310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9A7CD3-D7B4-4FEF-B940-CE30FF7D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Detaljhandeln i valda länder och regioner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1AD53D9-443E-4D6D-BEB5-2E88503CE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11CA8E1-52CA-43AC-B541-98A615B154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0F06200-DA19-4726-85E2-FA3EB607F4A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China National Bureau of Statistics (NBS), Eurostat och U.S. Consensus Bureau.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778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8CFC5C-0DE9-4F4D-90B2-267220A2E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Industriproduktion i valda länder och regioner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B7E0FB4-2108-44B9-9D02-85172FFB2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F5D3C73-557A-4C8D-A766-FDAD734DC1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BA2465B-E1E7-4275-8502-843D9C50043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Federal Reserve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3410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8D6B1C-676B-41D4-AACA-695E9C0CF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Global varuhandel och industriproduktion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A3BCD08-EC68-4D4D-B4F4-17DC7ED2F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22D2CEF-CDCF-462F-BDCC-B74F09FC2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3-månaders glidande medelvärde,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28E55D5-EE72-4021-97A8-293C85CCF1F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CPB Netherlands Bureau for Economic Policy Analysis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0836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D14395-11C2-4E20-BFC6-076F3BECE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Fraktpriser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13B6320-C962-4FDE-8D60-285A504A7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A51FB1-BA67-449D-9903-642E635CA0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Dollar per 40-fotscontainer, veckovärden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F70B201-2558-4BFB-A9C6-61F9A9C97D9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Drewry.</a:t>
            </a:r>
          </a:p>
        </p:txBody>
      </p:sp>
    </p:spTree>
    <p:extLst>
      <p:ext uri="{BB962C8B-B14F-4D97-AF65-F5344CB8AC3E}">
        <p14:creationId xmlns:p14="http://schemas.microsoft.com/office/powerpoint/2010/main" val="1894978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12A6BF-9B49-42C8-B241-843F84840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Covid-19 vaccin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4D0666E-487C-4104-AF79-7B11E6A650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B68E446-35BB-44E3-A40C-4360B9FA56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vaccinerade per 100 invånare, dagsvärden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A0263F6-9722-4F67-942B-98616883364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Our World in Data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4237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0D40E2-9BBD-466E-B1FC-E6B6E827F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Inköpschefsindex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4A6AB63-3535-475A-88F4-0D6E2341A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A4956B1-3081-4CB7-857B-C4C1C26C6E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77D093A-8C03-420B-96AF-3B20538E42C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Markit.</a:t>
            </a:r>
          </a:p>
        </p:txBody>
      </p:sp>
    </p:spTree>
    <p:extLst>
      <p:ext uri="{BB962C8B-B14F-4D97-AF65-F5344CB8AC3E}">
        <p14:creationId xmlns:p14="http://schemas.microsoft.com/office/powerpoint/2010/main" val="2796742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492C05-E2C4-4B76-A661-6112C79C7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Antal </a:t>
            </a:r>
            <a:r>
              <a:rPr lang="sv-SE" dirty="0" err="1"/>
              <a:t>covidsmittade</a:t>
            </a: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FEEDBE2-D2C5-4DA4-A61F-83C416348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5B0E57B-34E7-4A86-9550-DBEC5DAAFD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Tusental, 7-dagars glidande medelvärde, dagsvärden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ADE2C2E-FC51-4DCA-922C-C5A87CFBBC0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WHO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2514724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EF161E-F0BB-47E9-B283-E60FAE00E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6ED2F44-8343-4BB4-B2F0-4A20E67DF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BBFD0CD-82F3-4A32-B82A-51ADED664E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dags- respektive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F26DEE7-9AE7-448F-9FCD-F998C5CF75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Bank of England, Bank of Japan, ECB, Federal Reserve, Norges Bank,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0518544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47</TotalTime>
  <Words>233</Words>
  <Application>Microsoft Office PowerPoint</Application>
  <PresentationFormat>Bredbild</PresentationFormat>
  <Paragraphs>39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ExternaPresentationer2</vt:lpstr>
      <vt:lpstr>Stringency index</vt:lpstr>
      <vt:lpstr>Detaljhandeln i valda länder och regioner</vt:lpstr>
      <vt:lpstr>Industriproduktion i valda länder och regioner</vt:lpstr>
      <vt:lpstr>Global varuhandel och industriproduktion</vt:lpstr>
      <vt:lpstr>Fraktpriser</vt:lpstr>
      <vt:lpstr>Covid-19 vaccin</vt:lpstr>
      <vt:lpstr>Inköpschefsindex</vt:lpstr>
      <vt:lpstr>Antal covidsmittade</vt:lpstr>
      <vt:lpstr>Styrräntor</vt:lpstr>
      <vt:lpstr>Finanspolitiska stödåtgärder 2020</vt:lpstr>
      <vt:lpstr>Konsumentpriser i valda länder och regioner</vt:lpstr>
      <vt:lpstr>Sparkvoten i USA</vt:lpstr>
      <vt:lpstr>KIX-vägd BNP och svensk exportmarknad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1 Barometerindikatorn och BNP</dc:title>
  <dc:creator>Rosmarie Andersson</dc:creator>
  <cp:lastModifiedBy>Rosmarie Andersson</cp:lastModifiedBy>
  <cp:revision>10</cp:revision>
  <dcterms:created xsi:type="dcterms:W3CDTF">2021-03-26T16:18:02Z</dcterms:created>
  <dcterms:modified xsi:type="dcterms:W3CDTF">2021-03-30T12:10:10Z</dcterms:modified>
</cp:coreProperties>
</file>