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7B4744-F720-4560-9275-1EF2952D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9E8FBA-BF45-4A51-ACE1-347A17DE2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FA7334-DF20-4357-AAB9-DE321CDD4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4E6838-9195-4B0C-ABD3-F211D5DCA5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27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E58986-F6C3-4D6B-94D8-AC2AAAEA1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1433EA-057A-4BA8-8485-03EBD2618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BF860C-061B-437E-9CFA-87C006090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BNP, procent av potentiell BNP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0E6A30-D23B-4F7E-8C8A-2862EE4DA2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058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3C6BE1-6742-4454-8995-F7E83FA1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FD90BF-D734-4DC3-9E17-7179A92DE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32DA8-836B-4606-8C29-ECCEE4A8C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18EF94-4417-4CD2-B575-5EC2611594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222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209BF1-2AA0-4D2C-BCCF-8C3493CE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D238296-BF5F-4CF3-81DB-E0E7FA7AE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CB89F7-A4D1-4DE6-9ECA-3689E323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1454DB-ED33-473B-9E85-43ACF7DA01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310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97D16-4FB5-44AB-9308-EC9E458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3BFADE-3847-40C5-B444-32659D079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413F37-01B6-41A7-83EF-DE229235F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271A93-5343-4A0A-830B-4A2CF20588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425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AB78C3-E4F7-4C81-B68E-D78003F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BFBAF5-02E2-4B27-93E5-D06156CE8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2C12F9-2964-4D17-8397-E30E6284B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faktisk arbetskraft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E97C3E-4B05-4797-AE70-278F40625B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5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BDB53-B9B4-4083-BFEE-7D86B870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E6069B-4001-469D-AF4E-AABC07E14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622C52-36DE-4572-874F-9FB219419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0CCDB6-6D74-47B4-8AC9-EC2E7CD6A6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410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45FBC-AE88-48AF-A8A8-74F402D1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E967D00-1CDC-49ED-A259-B37F2CFE4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995F3F-AE78-4BAB-A7FD-A8C1904D5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168139-A0C9-4F71-A1BF-C7455212FD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7064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FD2632-B7C6-4651-9C80-910677D8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346035-6A97-4465-919E-5195D915B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29BED5-DD65-43D8-8B1C-09828638C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D3C5D4-C03A-4BA4-BB30-C065745F851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662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5E0BE-FC0A-4066-B737-F2FCACA0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FFFA07-79F4-48C3-BD5C-4FBD0BAC8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947C5B-C71D-4782-9531-FD1FE4651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0F817C-A03C-4BC2-A5D0-D36337F093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595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B89B9C-7461-4511-AAD4-01CAD406B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 i näringslivet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04E81F-72F8-4A1A-8B9C-BB4089F3B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181E0C-E28A-48D7-886E-9D26BF69A9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713D730-81ED-4533-B069-BDD4FF98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91960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94DA20-5CEE-4E4C-8A72-3703D23D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och näringslivets förtroendeindikatorer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056103-0DBF-42C2-9944-E6210CEC4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EBE4E-5261-4EAE-A207-00414B8628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332F87-F621-4684-BB2B-017EF65C82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911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3C8BF-B5FD-4662-85E1-0492E8BA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9EC461-F6F3-462A-BEA1-A5178169C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FE9345-BAC0-4EA1-990B-2A1A43717D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639E5B-EAAF-4D8E-8868-E22FBF51BE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470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1C420C-6905-4052-83AA-AAB9F43B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30C895-B52A-4A27-B736-75E710D2A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29FF74-A24E-408E-8152-DD4D55092E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CCEDC16-428F-46FA-8FFD-036F3AD11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30710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F9A442-1B91-4D35-8BC7-A40DB355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4B0CFD-DC40-4D7E-B8CC-E69C16BC2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4D569-A282-4439-9138-9C3315412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7F1541B-4109-40AF-86FF-7BAD5C8983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588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D84F0-930B-48D5-955F-A145551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06E61F-63DA-40B5-9FEF-67783217D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FF5B6D-DCBB-4E53-85CF-4CAA6DAFB4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2C5A56-E0A0-4ECF-B369-28874C394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56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0C8800-F443-43BF-9AE1-38B52F22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504592-F16F-4D28-BDD9-D12FE420F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3277B9-CB02-450D-BE80-535BA335F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BAF8EA-8FF2-464B-A78E-AF564B912FB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230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CF5CB4-03A4-488A-B77F-5B529182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1B9CDE6-2B20-41B5-8876-F91F9738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635BC0-F17F-4FC7-BD07-D2BC3DCA6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65FA1A-C2E8-475C-ADAD-C443B7BC15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ECB, Federal Reserve,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309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BD443-E1E4-43CF-8B47-8D5B51B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Orderingång,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5F785B-DCFC-43E7-9E05-29AFE4D12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EA5FE9-B590-4EAD-8420-CF2D3CDC3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0831AA-ECD2-4B99-9485-B7BA1A2CF1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187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C733F-0FB0-4A83-8EB2-B34D3E8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D4AA22-D23B-4459-B180-9AE634A25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C30B55-521B-49EE-BA2F-1C94720B3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368C10-9F8A-4427-9C61-E129728F39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48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6488B-7491-4676-8E8D-4E0B2504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AA3D9D8-3D00-42F6-92B4-8B4EF34AA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AC657D-CA7A-4414-9AF0-DA508ABA0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4552F0-2C23-4317-980E-A7729E3BD9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243257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182</TotalTime>
  <Words>352</Words>
  <Application>Microsoft Office PowerPoint</Application>
  <PresentationFormat>Bredbild</PresentationFormat>
  <Paragraphs>63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ExternaPresentationer2</vt:lpstr>
      <vt:lpstr>Barometerindikatorn och BNP</vt:lpstr>
      <vt:lpstr>Hushållens och näringslivets förtroendeindikatorer</vt:lpstr>
      <vt:lpstr>Sysselsättning</vt:lpstr>
      <vt:lpstr>Global varuhandel och industriproduktion</vt:lpstr>
      <vt:lpstr>Förtroendeindikatorer för tillverkningsindustrin</vt:lpstr>
      <vt:lpstr>Styrräntor</vt:lpstr>
      <vt:lpstr>Orderingång, industrin</vt:lpstr>
      <vt:lpstr>Importjusterat bidrag till BNP-tillväxten</vt:lpstr>
      <vt:lpstr>Fasta bruttoinvesteringar</vt:lpstr>
      <vt:lpstr>Finansiellt sparande och strukturellt sparande i offentlig sektor</vt:lpstr>
      <vt:lpstr>Hushållens konsumtion, real disponibel inkomst och sparkvot</vt:lpstr>
      <vt:lpstr>Anställningsplaner </vt:lpstr>
      <vt:lpstr>Bidrag till sysselsättningstillväxten </vt:lpstr>
      <vt:lpstr>Arbetslöshet</vt:lpstr>
      <vt:lpstr>Arbetsmarknadsgap och timlön i näringslivet</vt:lpstr>
      <vt:lpstr>Lönsamhet i näringslivet</vt:lpstr>
      <vt:lpstr>Konsumentpriser</vt:lpstr>
      <vt:lpstr>Reporänta</vt:lpstr>
      <vt:lpstr>Fasta bruttoinvesteringar i näringslivet</vt:lpstr>
      <vt:lpstr>Arbetslöshet</vt:lpstr>
      <vt:lpstr>KPIF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18</cp:revision>
  <dcterms:created xsi:type="dcterms:W3CDTF">2019-10-04T15:16:36Z</dcterms:created>
  <dcterms:modified xsi:type="dcterms:W3CDTF">2019-10-08T06:39:17Z</dcterms:modified>
</cp:coreProperties>
</file>