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84" r:id="rId2"/>
    <p:sldId id="385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9" r:id="rId26"/>
    <p:sldId id="410" r:id="rId27"/>
    <p:sldId id="411" r:id="rId28"/>
    <p:sldId id="435" r:id="rId29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96" y="34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2019-10-08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2019-10-08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C7CC9E-9FEB-4591-84E1-4BB318AE9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Global varuhandel och industriproduktion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26EFE21-87AF-4BEE-A2D3-51F66F4E9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56E818-17F7-4691-9A10-E415222C58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3-månaders glidande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525B72A-D664-41A1-8D7E-D8569879098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CPB Netherlands Bureau for Economic Policy Analysis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2406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B74534-010B-42D6-BC80-0FAF7BC8F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Omvärldens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AB17B65-C87E-4095-9626-827B4D137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36EB73-A591-43FB-850F-92B253D52E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E912C75-A4E7-4E4A-8C52-9AB7F2AA398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OECD,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26192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29EF1C-9731-4A6A-BDB6-E779B48D1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Omvärldsinflation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53FA105-A9F4-4D13-A9FB-5795B0127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508284-AB8B-497C-8A18-EDE6952864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746AE8-0B78-405E-97B4-5B7370AA28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OECD,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78241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EFB5D6-5E47-4155-9DEE-C5E3B2FF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Omvärldens styrränta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C6729F4-393C-4EBF-9CF2-C8AB52C48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7BB1E8-35CD-4E85-9F02-B0B2E35736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3D80F0-910B-44E7-ADAA-5F26AAED791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5544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97A0D4-2F8B-4DAE-86E9-F99C0FFB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2B43EFF-DDD6-49B8-BDEA-25A3AC44D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6AB734-2534-481A-80F0-437BBDA439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D3DC308-54D1-4016-A791-A002043E28A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43579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7FDE35-8AFD-4B03-956B-1D58E0E0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Svenskt BNP-gap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2FD4B64-7501-4BE5-A557-7A6049C5C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C2BD7E-7A59-4F47-99DA-C821AC365B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22059DF-AFB3-4445-BD09-8B61595F7B0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8207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866BF8-78E9-486B-BFB1-0F6273AC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 export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DB56C25-3BBE-4D0C-A465-926576EBB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A04942-C1E7-48D9-A630-890C695B1E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2FD07C9-A5B2-4C08-908B-5B501036C83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48220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EC26F0-94AD-4D2C-A06B-ACC73034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Växelkurs (KIX6)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3D18AC4-6B3C-4381-9D8A-26EAE0E2C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FACB4B-5391-4D56-8986-F72F776AB5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350209C-A186-4822-B92C-CB4A11F24C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31519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E9BCAA-DD2C-4D6F-9D36-8F13D791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Arbetade timmar i hela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5D87931-49F4-4016-8417-4FF2B150E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AABB93-39E0-4668-A1CE-BAD2511EDE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C30B151-2D24-46A3-B3CF-07B334856A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46636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520536-D145-4C5D-AEEA-B6C13EA2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hela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FD66EEA-D1E7-4F18-8F9A-841CA3AEE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3D2796-40DE-47C8-902A-728635D29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0F6D80F-CC96-4004-A884-B8BE88AFD1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73920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B69D3B-1B53-4B7F-9A43-746B8D05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KPIF-inflation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8C17435-53C7-4178-8655-BFC8499E5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0CA705-3798-4413-A93F-E9AF73B395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C3933DC-37DD-4997-9DB3-1E2BB24B572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3514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059BC6-6BC6-4FF4-8B52-0C1447E1F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Ekonomisk-politisk osäkerhet, världen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44908C9-DAEB-4FD7-878D-B84521580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C5DC02-B14A-43D8-A2A4-8DD1D40E2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4741923-8B09-4A17-9C37-447A5A7A888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2531836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89EB7B-A086-4577-8C6C-61EC49DE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6721665-8CF4-4A26-B99A-96478D2A8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F12EED-7D79-47A8-9C57-51CF867AF0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Procent, årsgenomsnitt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EA1E2B2-CBDB-420D-BA4D-A0FE551D124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91863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D788C0-4A76-4AA4-8721-F56ECF947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EB935DC-9B52-4A6D-8F2B-714BD0AF9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511E90-534D-4170-829F-13FFD87902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D0DA303-5261-4792-83BE-44CE90C1E6E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9528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D78CAB-B43E-4E94-B069-2E89E441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5969C4B-954C-48F4-A616-70F93F94D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E4AD7F-10CC-4DE3-BC98-DBCF45D4E3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A1E944-74D4-42B5-B547-C73AF086BF1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65478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179E03-8E6C-4B4E-922C-CEA2D74A2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 import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21DFF88-93F8-4854-872D-5F62B4FFE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7556B7-3B07-4FA4-8852-65021AEC98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621E7FC-0CB3-488B-A773-771491075B8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91206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1F4F63-FBC6-4844-9C54-8082FD66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Transfereringar till hushållen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A888D77-F16D-44F8-8625-821F070C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C9D45F-F431-4F94-9862-463BB9DE0A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759FBC3-9526-441D-B682-A7348F9C9F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69345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92E080-D267-4B41-9FEA-0AD2402B0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Strukturellt sparande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9F1AF69-3D4B-4F36-9609-DF58C5F59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D42A13-4D23-41A2-974F-714842F829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5ECDA0-FF60-44B2-AD87-64055E552FD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61781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6CCA43-7800-465D-B11B-29CC0058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Maastrichtskuld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F8CD6B1-E72B-4DF4-8E1E-407E0B210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32EC58-FDC4-4798-8FE7-DDD0C2FE8C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089D8C9-3366-49D9-853A-585ED4D1FC8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2328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611D56-7F4B-4796-9EC1-EEF454184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C8DE860-A930-43EE-9861-9B7B2FA7F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D51680-9ADD-4172-8F23-6D8FA68D6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B6EEDD4-A317-4325-85A8-4D85E34EBA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53002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4CBB7-42CB-42BB-A4E7-3F084FA21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78FF280-5EB1-46D3-89CD-9D7485C19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F30D71-314E-468C-BEBC-10C401544B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arbetskraften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2A0684-1C50-4A90-8B53-4878A1E1EF1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337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582F58-E51F-45AA-BE5D-86D5CE41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Ränteskillnad mellan Italien och Tyskland, 10-årig statsobligationsränta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2EE6188-AB49-4224-9C9F-853367624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A4CAD3-2348-48B2-98F3-34B42D80E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EE9391E-620C-4144-992F-F5AF8185DD8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383724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E4166E-12D0-4856-8224-D519CBC5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Konfidensindikator för tillverkningsindustrin i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872AD57-10F2-4358-9AF9-50B53E99F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AB8263-E748-4B8B-AD56-4987A0316E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medelvärde=100,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3DF1C0D-8676-4AC5-88B4-BBE10D3CDD7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2646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F9916B-5D05-4235-9919-5D616D8C7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Svenska hushållens skulder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E073E9E-F2FA-481E-8B17-1D54C0811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DB408B-5651-4FD3-B355-04FC1D634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6681F9-090C-4912-99F6-1C54D12A09A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409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564FD1-219F-47B9-AA16-66569B75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Svenska hushållens skuldkvot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D5B6306-5341-4E18-A62D-6F84CC951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3502E8-3C6E-4E43-892B-8F5646755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disponibel inkomst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61735E-2606-4044-94B7-12FC8C1746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0444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94F694-E13E-4751-A106-F822128AD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Prognosintervall för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FD44CC7-5F85-4BB5-B20D-29EA804B4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559867"/>
            <a:ext cx="4680000" cy="430040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26F8C3-3640-4A90-9CCC-E5133F8822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18D8AE-E98E-4A77-8FD2-1EF8BC0C1F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49663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A1A092-AEE1-4BA9-8D29-1A961D00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Prognosintervall för 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417755C-3377-42CF-8899-8E6395D2C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00" y="1396999"/>
            <a:ext cx="4637494" cy="4302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723E41-57CC-473C-A1CB-8A1EECDE04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02FCA1-6F5F-4F6E-A57B-22D57D2891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99571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07B4A-683C-4CE4-AB54-CBC10DF0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Prognosintervall för KPIF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A9A7CFD-3647-49D4-912B-31E9D126D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00" y="1397000"/>
            <a:ext cx="4637494" cy="4302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9D0831-15A5-4EF2-BA10-B05CC026CC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8EA8F2-5560-4F16-94F6-98C1B0AD3E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46040802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183</TotalTime>
  <Words>388</Words>
  <Application>Microsoft Office PowerPoint</Application>
  <PresentationFormat>Bredbild</PresentationFormat>
  <Paragraphs>84</Paragraphs>
  <Slides>28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2" baseType="lpstr">
      <vt:lpstr>Arial</vt:lpstr>
      <vt:lpstr>Calibri</vt:lpstr>
      <vt:lpstr>Verdana</vt:lpstr>
      <vt:lpstr>ExternaPresentationer2</vt:lpstr>
      <vt:lpstr>Global varuhandel och industriproduktion</vt:lpstr>
      <vt:lpstr>Ekonomisk-politisk osäkerhet, världen</vt:lpstr>
      <vt:lpstr>Ränteskillnad mellan Italien och Tyskland, 10-årig statsobligationsränta</vt:lpstr>
      <vt:lpstr>Konfidensindikator för tillverkningsindustrin i Sverige</vt:lpstr>
      <vt:lpstr>Svenska hushållens skulder</vt:lpstr>
      <vt:lpstr>Svenska hushållens skuldkvot</vt:lpstr>
      <vt:lpstr>Prognosintervall för BNP</vt:lpstr>
      <vt:lpstr>Prognosintervall för arbetslöshet</vt:lpstr>
      <vt:lpstr>Prognosintervall för KPIF</vt:lpstr>
      <vt:lpstr>Omvärldens BNP</vt:lpstr>
      <vt:lpstr>Omvärldsinflation </vt:lpstr>
      <vt:lpstr>Omvärldens styrränta</vt:lpstr>
      <vt:lpstr>Svensk BNP</vt:lpstr>
      <vt:lpstr>Svenskt BNP-gap</vt:lpstr>
      <vt:lpstr>Svensk export</vt:lpstr>
      <vt:lpstr>Växelkurs (KIX6)</vt:lpstr>
      <vt:lpstr>Arbetade timmar i hela ekonomin</vt:lpstr>
      <vt:lpstr>Timlön i hela ekonomin</vt:lpstr>
      <vt:lpstr>KPIF-inflation</vt:lpstr>
      <vt:lpstr>Reporänta</vt:lpstr>
      <vt:lpstr>Hushållens konsumtion</vt:lpstr>
      <vt:lpstr>Investeringar</vt:lpstr>
      <vt:lpstr>Svensk import</vt:lpstr>
      <vt:lpstr>Transfereringar till hushållen</vt:lpstr>
      <vt:lpstr>Strukturellt sparande i offentlig sektor</vt:lpstr>
      <vt:lpstr>Maastrichtskuld</vt:lpstr>
      <vt:lpstr>Offentlig konsumtion</vt:lpstr>
      <vt:lpstr>Arbetslöshet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18</cp:revision>
  <dcterms:created xsi:type="dcterms:W3CDTF">2019-10-04T15:16:36Z</dcterms:created>
  <dcterms:modified xsi:type="dcterms:W3CDTF">2019-10-08T06:49:49Z</dcterms:modified>
</cp:coreProperties>
</file>