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4" r:id="rId2"/>
    <p:sldId id="365" r:id="rId3"/>
    <p:sldId id="366" r:id="rId4"/>
    <p:sldId id="367" r:id="rId5"/>
    <p:sldId id="368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25508-0BFD-404D-B202-952234DE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17CCB2B-68AE-4FC8-A668-D165696F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3398B-4939-4E5B-BF87-48AA7EE6F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C7167-1B4C-4144-9427-5F12023213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404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1B8121-F563-46E5-8162-A31A5509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Kommunsektorns 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1DD8B4-5C4E-4D25-93EA-91F6032C4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7EA047-076A-4AF6-A1A5-4693002C3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primära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FB767A-0CA5-4B55-97C0-1CFA0B8604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048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BFED10-082F-424D-A2BF-76EE1020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916C58-590A-46D5-82AE-F42762A2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8AC297-D568-496C-878F-25DA3805C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91D3A9-0AD5-4D04-B794-AEAC58093E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137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5C2D39-8596-4522-BA58-8A757021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4342C0-1929-4707-9BA0-419075C21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FF39DA-01A1-488E-83E8-AC965F70FF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3D7EE6-EE17-4FC4-8C0C-CDACE23CB3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04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C9722F-92B3-4AE8-8E3C-A462EC7B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Skatter och avgifter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AC792F-66D5-4D83-8C2B-71E314D0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8F1552-8197-4359-AA3E-3F1B45CA1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8BEDE7-A64B-4266-9EE2-39451FDD7C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65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4D3FB5-4BAA-4218-895D-27F57BE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A19EEF-4C33-4A95-8F5B-FED7EF74A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4FEEA0-A84B-46E7-B73F-A4A1E176A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05E4C2-A483-4EC5-9ADF-65E506362B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836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3DD372-7D52-4878-BE73-102E1A00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A4FA9A-DBD0-4B23-B2CE-02C2AEE15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66E46C-7BC1-4CA6-A8D6-B21502D05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CBFFD6-C643-4405-ADE2-41A7F0BCEE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96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48D29-8F80-43D6-A5F9-29E53F90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218A77-6C7A-46AF-99B8-3F1A561A4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95A0ED-6A64-4094-B57B-0EFE407BC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2FC023-8A45-4365-8BD1-6B22149371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56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13749C-3BF3-443B-BDDF-CC19E6B8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Utgiftstak och takbegränsade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F448DF-408F-4829-BDF4-2BCEC7D3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8D6D68-729E-42B7-9AC4-915CD3BAB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0B4926-4753-445F-A26A-B7009FD586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347058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8823D-0F67-41C9-9B0B-DEB94C9D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671E58-E6C7-49F6-91EC-8FBAB655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50C7FB-B1DC-49C5-A15F-23EDD4B0D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F0382F-EC12-40AB-9EDF-70C90A5F9D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271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AE9D54-B4E6-4DB3-BCFD-3E8F1399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sparande, primärt sparande och 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42060A-3161-4E80-95F6-90538970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67CDB2-3EB2-4112-A7A1-2ED47B139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38232C-12EF-44A2-98C9-540B54E7AB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94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206D3-2F58-4B81-BA57-74952551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4DD426-46AA-41D1-ABD1-10A4D1420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B12EE5-D00D-4989-9794-B1AA82B2A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1B629C-F0F1-4327-9CE0-7644EC8C5B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811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DA5856-CB4E-44F3-AE26-B26B72AD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Nettoförmögenhet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DF65D85-04DE-419E-B2D9-BBE24FA5A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7DF05D-1BC2-4ADF-B32F-6204D418B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227C18-E387-400C-A6AB-A5F1822CEA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527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F079BD-39EA-43BD-9EA6-5D8C7E4C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utgifter och inkomster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64E1CA-1271-48E6-9A37-DF598130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19A761-68C1-4EA4-B507-FC71215BD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D4DB98-8702-45E5-9BEA-C50ABEF103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04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20259-BB6F-4889-8F0C-C8E8D2A3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0FCF3F-40DC-46B0-919F-D817AEB12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2BF00E-E137-4F44-84FC-4395B4400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143BD4-6D43-4E8D-B13F-478855E4D2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351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7ECE7-8356-457B-83EA-CEB84B77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A6CDFC-E92A-438E-AFA0-016F4C248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F12BA7-ED7F-4A01-AE73-EF1E86C37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79C5CD-E22F-4C8A-9083-BE9BF34D3F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8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04CA97-ACA0-4C05-87C1-1EDAB400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skuldstockar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2CE94D-4DF5-4BC5-B46E-8175CBCAF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1421BE-2EE9-472C-B7D7-18DBCCF2B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175958-44D7-4C4F-A3FB-2BB4D133D3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09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77A62-4BF1-4D16-A470-42D78676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Skatte- och statsbidragshöjningar i kommunsektorn 2021–2023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BC52D1-EC5D-499D-AE5D-3DC8AF9C6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03A070-6905-484E-8635-3C2DC1DA5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Kommunalskattehöjning, procentsats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EC5E82-BF8B-485C-BFDA-449FBD340D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338089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E190D-4196-4650-9269-CEE511CE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Kommunsektorns primära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8FB61F-BEAC-4B26-96A4-ABDD4D773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DA8665-D98F-42D4-A02C-BDE79DF15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0B2DB0-F03B-49E7-80DB-CA898C9BF9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058234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182</TotalTime>
  <Words>267</Words>
  <Application>Microsoft Office PowerPoint</Application>
  <PresentationFormat>Bredbild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ExternaPresentationer2</vt:lpstr>
      <vt:lpstr>Finansiellt och strukturellt sparande i offentlig sektor</vt:lpstr>
      <vt:lpstr>Bruttoskuld</vt:lpstr>
      <vt:lpstr>Nettoförmögenhet</vt:lpstr>
      <vt:lpstr>Strukturella utgifter och inkomster i offentlig sektor vid oförändrade regler</vt:lpstr>
      <vt:lpstr>Strukturellt sparande i offentlig sektor vid oförändrade regler</vt:lpstr>
      <vt:lpstr>Finansiellt sparande i kommunsektorn</vt:lpstr>
      <vt:lpstr>Olika skuldstockar i offentlig sektor</vt:lpstr>
      <vt:lpstr>Skatte- och statsbidragshöjningar i kommunsektorn 2021–2023</vt:lpstr>
      <vt:lpstr>Kommunsektorns primära inkomster och utgifter</vt:lpstr>
      <vt:lpstr>Kommunsektorns inkomster</vt:lpstr>
      <vt:lpstr>Transfereringar till hushållen</vt:lpstr>
      <vt:lpstr>Skattekvot</vt:lpstr>
      <vt:lpstr>Skatter och avgifter vid oförändrade regler</vt:lpstr>
      <vt:lpstr>Offentliga konsumtionsutgifter</vt:lpstr>
      <vt:lpstr>Offentliga investeringar</vt:lpstr>
      <vt:lpstr>Transfereringar till hushåll vid oförändrade regler</vt:lpstr>
      <vt:lpstr>Utgiftstak och takbegränsade utgifter</vt:lpstr>
      <vt:lpstr>Kapitalnetto</vt:lpstr>
      <vt:lpstr>Finansiellt sparande, primärt sparande och kapitalnetto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2019-10-08T06:47:01Z</dcterms:modified>
</cp:coreProperties>
</file>