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12" r:id="rId2"/>
    <p:sldId id="413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431" r:id="rId21"/>
    <p:sldId id="432" r:id="rId22"/>
    <p:sldId id="433" r:id="rId23"/>
    <p:sldId id="434" r:id="rId24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 varScale="1">
        <p:scale>
          <a:sx n="119" d="100"/>
          <a:sy n="119" d="100"/>
        </p:scale>
        <p:origin x="96" y="348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2019-10-08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2019-10-08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39E660-A2D3-4F68-919B-2CDB60288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Ekonomisk-politisk osäkerhet, världen och Europa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43CBB7A-2ADC-4672-A3EA-563C6D91D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800" y="1397000"/>
            <a:ext cx="4681731" cy="43020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1F7969E-8A07-4AE3-B549-6969511F86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1E82B51-784C-43C5-9760-D982B804546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Macrobond.</a:t>
            </a:r>
          </a:p>
        </p:txBody>
      </p:sp>
    </p:spTree>
    <p:extLst>
      <p:ext uri="{BB962C8B-B14F-4D97-AF65-F5344CB8AC3E}">
        <p14:creationId xmlns:p14="http://schemas.microsoft.com/office/powerpoint/2010/main" val="1441837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A3BE1B-8E34-4C91-8078-F1FB960C4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BNP per capita 1971–1989</a:t>
            </a: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A63A9F1-C4EC-4D06-AE29-AB9A370C5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81DD56B-90DA-456D-A861-E6685A163A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28CE110-FEB7-474E-BB31-8C0334AD8AF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Edvinsson, R. (2005),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3015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5CB381-AF5C-4695-B5A0-A07E2271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Kvinnor utanför arbetskraften, år 1950–2000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E6E1A9B-08D5-4D03-AB32-8FBA645A9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F9F0224-90ED-4CD4-9C3C-B168417CD4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35FEA3D-EF35-46E8-A4EF-DD843A89780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Edvinsson, R. (2005).</a:t>
            </a:r>
          </a:p>
        </p:txBody>
      </p:sp>
    </p:spTree>
    <p:extLst>
      <p:ext uri="{BB962C8B-B14F-4D97-AF65-F5344CB8AC3E}">
        <p14:creationId xmlns:p14="http://schemas.microsoft.com/office/powerpoint/2010/main" val="4159916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A1A7A3-F971-44D0-940C-96D34E113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Befolkningens utbildningsnivå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FA0F73F-9579-4D65-9462-EE9009C87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196EDB6-98D0-4FB6-8938-92020E9A4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Befolkningen 16–74 år fördelad på högsta utbildningsnivå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180DCBD-DD9A-4D63-9254-9F4FC807433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2830183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06A070-E978-4D00-8DE3-6938C400A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 konsumtion och offentligt sysselsatta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121CB24-0C7B-4C9C-A29D-492C0DF706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E7766F4-5D76-4033-A990-5F68AC6E51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 respektive antal personer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12BCF56-0595-4B7D-AB2B-2CF9A09E64C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Edvinsson, R. (2005),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56138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9EAFD5-7ABA-4F0E-9EA3-A5A481DCA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BNP per capita 1990–2011</a:t>
            </a: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30F688C-DB74-477B-8DE2-C3D47EEEF9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2A21D52-AF7E-40ED-A9AF-15414DC67B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08AF2C8-E6AA-4287-96C0-4CEFEE0DD53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06069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D3F99C-96B3-44C4-9D0F-E770114B3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Produktivitet i näringslivet och bidrag från IKT-branscher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92465C9-7346-4EEE-8A87-1E9746244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7BCC35E-12B3-45CD-9F60-8DF2B98734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BB640C9-36CE-4C4B-A4A8-E0729FB0FD4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05677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4BE70B-CD87-4E04-925A-E6FE9CC41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per capita över olika tidsperioder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E2015AD-8460-4B41-9DAD-4A20DC025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8DEC897-9BDA-4282-B965-E61F595540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Genomsnittligt medelvärde av årlig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BEC9F89-E904-4DED-BAA3-C4C040E0932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Edvinsson, R. (2005),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97699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654E29-C584-4D4C-8455-FDAFDB8AE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BNP per capita 2011–2028</a:t>
            </a: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201F2E6-8702-4466-B40B-2B6328002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126D568-5021-44CE-8730-AD3AEB04EF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3E8E3A2-1120-4702-97B3-8A49974344F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15326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A0AAE7-D40E-4C16-8A80-705665DDE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Befolkning, arbetskraft och sysselsättning, 15–74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8975EDF-898B-408A-817F-537702364D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1328E34-B8A7-46C1-896C-DFCBE189DE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2FA9F07-85C1-499C-A3F7-D44C2150849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01775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B6990E-BCE6-40CC-AF59-1AEAAD260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Förändring av årsmedeltemperaturen i Sverige, scenario RCP4,5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AD1BE86-17EF-48FF-88BA-C4F8E409C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6BAF719-7EED-4981-AA83-901C0C8E00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Temperaturavvikelse från medelvärdet 1961–1990, grader Celsius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9F8FD01-0A5B-42F5-813E-91608ED52D9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SMHI, klimatscenarier. Se www.smhi.se.</a:t>
            </a:r>
          </a:p>
        </p:txBody>
      </p:sp>
    </p:spTree>
    <p:extLst>
      <p:ext uri="{BB962C8B-B14F-4D97-AF65-F5344CB8AC3E}">
        <p14:creationId xmlns:p14="http://schemas.microsoft.com/office/powerpoint/2010/main" val="279065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5E930E-C272-4B7E-BF3D-0BE072874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Två scenarier med olika ekonomisk-politisk osäkerhet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6A8EB0E-8929-48C3-8518-935DBCC57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800" y="1397000"/>
            <a:ext cx="4658668" cy="43020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D8F2BFC-3624-4820-8DEC-FB0DD85C99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Europaindex,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410FDE3-9F25-457A-9FB4-36DE71A8577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49213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CED53D-E23F-4542-B1B7-F3192FDD8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Offentliga utgifter och inkomster vid oförändrade regler efter 2020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7D955CE-55C1-4FAE-845C-069B11FD1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FEE89F4-BB73-4FC9-85E4-77411A7945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C073D1A-49B3-447C-910C-736AC658587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81716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7C6C6B-6A08-458E-A486-869F8470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och 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BBD0FF7-5157-4727-B7E9-E52E83F37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50A705-023D-43F4-8DDA-FF95764011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F547344-2EE3-4626-8FBD-8C98002F0DA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3325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AE20EC-1106-439E-A845-EA277CE41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Finansiellt sparande i kommunsektorn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96A6AF5-CFBA-4D20-B64C-BFD5FD34E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FD44DC-DF75-46B5-B414-26ADC93EDA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A81936F-0603-40B4-81CE-50A8B1FA2AA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61635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72C036-1BCA-45AC-94F3-2503EB76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Strukturellt sparande vid oförändrade regler och budgetutrymme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B995E6D-9B73-4DD7-AE0C-00B36A9126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7BC808C-E6B3-4823-A602-E7068840C0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32EE63B-B616-46A0-B0DD-C91272EDBF7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28303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69068F-C51F-47A5-A1D4-9DDC46E53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Två scenarier för BNP-tillväxt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99EB15C-07A1-42DA-8F9B-20AC2F47C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800" y="1397000"/>
            <a:ext cx="4658668" cy="43020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679078-1E0D-4358-81ED-9DA0DE5F9E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säsongsrensade kvartalsvärden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2C06FE3-99AF-41F2-9C5D-1D23BBA9961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86345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945CB5-D2A8-4904-A3DD-ED2BEC892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Två scenarier för hushållens konfidensindikator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F1D4EBB-2689-453F-B60F-347DC28BA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800" y="1397000"/>
            <a:ext cx="4658668" cy="43020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B4A232D-5113-4144-B654-6D6A1A9326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Index, medelvärde = 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BA0065A-F564-43B0-9D51-DB9D6333A39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09716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FFC860-F96F-43BA-8D39-0871B37A7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BNP, BNI och hushållens konsumtion per capita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829B16C-6D85-4268-BA68-410AAC49AF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B06F2B-09F4-4E8D-9234-AADD49E496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D01B078-C939-40EE-8635-CD98754CBC8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04884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9698BA-4E58-4C1B-90F5-A2D7B39F3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BNP, BNP per capita och befolkningen 1951–2018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E08A49E-AFD6-4FCB-B102-2111DF7CC1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7F841B3-FE29-4AD6-9E85-AE115FB1B5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6E69460-6E5D-49D3-892D-9DD73633D1D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2604034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1F3034-F916-4A81-A626-564D3813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BNP per capita, 1810–2018</a:t>
            </a: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1FD6A3E-D39D-4C70-BCC1-943CE20AD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799" y="1396999"/>
            <a:ext cx="4902667" cy="462422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87A97F4-3570-426A-9A84-A9FAAF32F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10-års glidande medelvärde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B76327E-E665-4AB0-956B-57EB3C26DB6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Edvinsson, R. (2015),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94696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B0BDD9-9EC0-441E-8B61-C600D4C6A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per capita över olika tidsperioder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5D71007-78EE-4C11-A6EF-498F4D786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0F768FC-079C-40B7-B3C4-6A5FAE7B34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Genomsnittligt medelvärde av årlig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E110B44-38AC-4E5E-9798-E4510E4D86A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Edvinsson, R. (2005),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94993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596124-72EB-4FF2-92F4-753CADC57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BNP per capita 1951–1970</a:t>
            </a: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9EAEB1B-C7F5-458C-AE27-51DFB00FD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75D474-4751-44A1-97E5-4AAD906106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E21E599-4A71-4B9A-9662-E350F42C488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Edvinsson, R. (2005),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95060878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181</TotalTime>
  <Words>398</Words>
  <Application>Microsoft Office PowerPoint</Application>
  <PresentationFormat>Bredbild</PresentationFormat>
  <Paragraphs>69</Paragraphs>
  <Slides>23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7" baseType="lpstr">
      <vt:lpstr>Arial</vt:lpstr>
      <vt:lpstr>Calibri</vt:lpstr>
      <vt:lpstr>Verdana</vt:lpstr>
      <vt:lpstr>ExternaPresentationer2</vt:lpstr>
      <vt:lpstr>Ekonomisk-politisk osäkerhet, världen och Europa </vt:lpstr>
      <vt:lpstr>Två scenarier med olika ekonomisk-politisk osäkerhet</vt:lpstr>
      <vt:lpstr>Två scenarier för BNP-tillväxt</vt:lpstr>
      <vt:lpstr>Två scenarier för hushållens konfidensindikator</vt:lpstr>
      <vt:lpstr>BNP, BNI och hushållens konsumtion per capita</vt:lpstr>
      <vt:lpstr>BNP, BNP per capita och befolkningen 1951–2018</vt:lpstr>
      <vt:lpstr>BNP per capita, 1810–2018</vt:lpstr>
      <vt:lpstr>BNP per capita över olika tidsperioder</vt:lpstr>
      <vt:lpstr>BNP per capita 1951–1970</vt:lpstr>
      <vt:lpstr>BNP per capita 1971–1989</vt:lpstr>
      <vt:lpstr>Kvinnor utanför arbetskraften, år 1950–2000</vt:lpstr>
      <vt:lpstr>Befolkningens utbildningsnivå</vt:lpstr>
      <vt:lpstr>Offentlig konsumtion och offentligt sysselsatta</vt:lpstr>
      <vt:lpstr>BNP per capita 1990–2011</vt:lpstr>
      <vt:lpstr>Produktivitet i näringslivet och bidrag från IKT-branscher</vt:lpstr>
      <vt:lpstr>BNP per capita över olika tidsperioder</vt:lpstr>
      <vt:lpstr>BNP per capita 2011–2028</vt:lpstr>
      <vt:lpstr>Befolkning, arbetskraft och sysselsättning, 15–74 år</vt:lpstr>
      <vt:lpstr>Förändring av årsmedeltemperaturen i Sverige, scenario RCP4,5</vt:lpstr>
      <vt:lpstr>Offentliga utgifter och inkomster vid oförändrade regler efter 2020</vt:lpstr>
      <vt:lpstr>BNP och priser</vt:lpstr>
      <vt:lpstr>Finansiellt sparande i kommunsektorn</vt:lpstr>
      <vt:lpstr>Strukturellt sparande vid oförändrade regler och budgetutrymme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 1 Barometerindikatorn och BNP</dc:title>
  <dc:creator>Rosmari</dc:creator>
  <cp:lastModifiedBy>Rosmari</cp:lastModifiedBy>
  <cp:revision>18</cp:revision>
  <dcterms:created xsi:type="dcterms:W3CDTF">2019-10-04T15:16:36Z</dcterms:created>
  <dcterms:modified xsi:type="dcterms:W3CDTF">2019-10-08T06:50:50Z</dcterms:modified>
</cp:coreProperties>
</file>