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7" r:id="rId2"/>
    <p:sldId id="326" r:id="rId3"/>
    <p:sldId id="328" r:id="rId4"/>
    <p:sldId id="329" r:id="rId5"/>
    <p:sldId id="330" r:id="rId6"/>
    <p:sldId id="332" r:id="rId7"/>
    <p:sldId id="331" r:id="rId8"/>
    <p:sldId id="333" r:id="rId9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074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2022-03-29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0F1F3F-DD92-40F0-A6C3-B61A1CF95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CF21179-CD71-45A8-B62D-3BFD02EB3A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0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7891B23-9A1C-4BAC-A80A-E440240E58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B9226A6-48BC-4689-8139-9BBE49D29A0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5616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0DD2B0-51E7-4026-B342-62E858797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 och sparkvot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B25F604-238D-482B-86A5-8B9371E03A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B6719A8-FFA1-4F6F-B14F-C5AC22DFB5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värden, respektive procent av disponibel inkomst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3D3BE34-016F-4D9A-B6FB-11626A63724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349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EA1795-DD39-4003-BAB4-3B3A87E34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BNP-gap och arbetsmarknadsgap i Sverige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F2DDE84-A22C-4FF3-8549-B77F23FD41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74CC9C6-9194-4346-A17C-6DA0E9D082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 respektive potentiellt arbetade timmar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8EF52FE-C8AB-42A7-907D-A30BA1CD966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0115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BAD6BF-2B3E-4920-B5A4-D9F8883D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 och jämviktsarbetslöshet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EEB591F-ABF9-4ACB-9D19-681229D166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00F318-1C73-4CCB-9BAD-38A94DD42C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297E652-7035-447E-B0FB-E0E9D60A09A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6226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BB7402-7D5A-404F-9C0B-639B77C3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Strukturellt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7D13044-464E-4D85-9ABB-A94239735B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E990137-6E6D-4D50-B2F3-07AD5D3F36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233D68F-1444-4915-9D69-A5B71AEB788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0181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1ACB64-60EE-4F40-846D-5C8C0D549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Reporänta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111DF58-5AE5-4D2E-B237-EF7F17DF9C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D3C4B4E-069C-4F5F-8B43-82DA38A355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A0C4D05-CA58-4793-B249-18B0FBB93B9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2891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66CEBD-053E-4BCA-9463-32C9470BF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Realränta, KPIF-inflation och 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A39A3F5-904B-4D9C-B9BE-D0887DF262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9D27D5B-0131-4B56-807B-23F51E42AD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DC5A43D-319C-4D3A-A424-F984FAB8634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02992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9AA364-E9F6-4EB6-90E8-DF0116176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Kronans effektiva växelkurs (KIX)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734C51B-FC59-4C77-BB64-E029EFE94B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06D3D2-136B-4D3F-ABF6-35F18DF65A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1992-11-18=100, månadsvärden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29BA5BF-A133-4FFA-988E-BBB9F67F6E2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76814607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130</TotalTime>
  <Words>128</Words>
  <Application>Microsoft Office PowerPoint</Application>
  <PresentationFormat>Bredbild</PresentationFormat>
  <Paragraphs>24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ExternaPresentationer2</vt:lpstr>
      <vt:lpstr>Importjusterat bidrag till BNP-tillväxten</vt:lpstr>
      <vt:lpstr>Hushållens konsumtion och sparkvot</vt:lpstr>
      <vt:lpstr>BNP-gap och arbetsmarknadsgap i Sverige</vt:lpstr>
      <vt:lpstr>Arbetslöshet och jämviktsarbetslöshet</vt:lpstr>
      <vt:lpstr>Strukturellt sparande i offentlig sektor</vt:lpstr>
      <vt:lpstr>Reporänta</vt:lpstr>
      <vt:lpstr>Realränta, KPIF-inflation och BNP-gap</vt:lpstr>
      <vt:lpstr>Kronans effektiva växelkurs (KIX)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Företagens förväntningar på framtida försäljningspriser i euroområdet</dc:title>
  <dc:creator>Rosmarie Andersson</dc:creator>
  <cp:lastModifiedBy>Rosmarie Andersson</cp:lastModifiedBy>
  <cp:revision>9</cp:revision>
  <dcterms:created xsi:type="dcterms:W3CDTF">2022-03-25T16:21:55Z</dcterms:created>
  <dcterms:modified xsi:type="dcterms:W3CDTF">2022-03-29T12:58:37Z</dcterms:modified>
</cp:coreProperties>
</file>