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175D9-BA72-4C5A-9752-A8FA56CA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Lagerinvesteringar och BNP-tillväxt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63F9284-FB1B-4347-9638-4E4DC19BA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66EAA6-4E29-4E1A-89C5-A1E4E88061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procentuell förändring, dagkorrigerade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CF81B5-EB0B-4A55-9FF2-20BE0B332F2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55807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3A0C6-68BE-490A-9B9C-E7B384FC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Sannolikheten att få arbete för inskrivna över 51 veckor (AF)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5D4144-F3D8-4E64-9A11-947528B1E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0D8F1D-DDB7-4FC8-9D38-DE5526B1E3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C09813-703C-46A7-985D-AF418C2E930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1128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8520D2-D87A-482B-9656-7ED463F4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Sannolikheten att få arbete för inskrivna över 51 veckor (AF)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A037736-D789-4A91-A5E8-A47A4296F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676531-6CDB-4206-9A1E-D1A2FBB953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4F8D29-A269-4EDB-9FFD-EC7384F63CA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049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D95AD-A267-4651-B0EA-018A751E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Sannolikheten att få arbete för inskrivna över 51 veckor (AF)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7B44428-C136-4B7D-B18A-706B02CD3D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CF6BF6-6CC0-429B-8F2D-A56CF62FEF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3372C28-C1A3-4906-B97B-40B289B49E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049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46740B-7CB7-492F-A506-F188BE5D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Inskrivna arbetslösa vid Arbetsförmedlingen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239F05-EE25-46D6-9E6B-D337E0D0D0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477787-6907-448A-82AF-87A8362B2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respektive procent,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125155-2083-4291-BDF4-015B5C13B6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400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6A679-D37A-4432-8FCF-23EB725C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Jobbchans och vakanser per arbetslös (AF)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61F7839-B9C1-4C4A-949E-96EDF6ABF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93D1F5-B2DB-4FB1-9408-C5918E508D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Andelar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ECBDC4-CAE4-4DE1-B5B5-735EFB2E65F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7380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816A33-C09F-4FDA-9BE9-8953E0D21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Lagerinvesteringar och cyklisk komponent BNP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99651D-FF2E-41C3-9117-C6C166C46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71BAAC-EC39-4373-9FD8-965745448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dagkorrigerade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072ADD-8B40-4AD6-B5A4-83AF12501D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7837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E5C115-A4CE-42D9-BFC6-0CDFD0B1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Lagerinvesteringar och BNP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008530-59FC-4FA0-A9DA-4FA562078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F464D7-DBA7-4046-9920-088467DB82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USD respektive procentuell förändring, dagkorrigerade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1598FD-6A64-4A8F-8CFC-4B0790E4A2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Bureau of Economic Analysis.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123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90A69E-6A07-44D2-8E03-4C3B73E5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Lagerinvesteringar och BNP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408E28A-02F2-45E7-ACDB-A5B945CE63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E576C2-3D63-46D4-A59F-EB8DB2EECA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euro respektive procentuell förändring, dagkorrigerade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B7C665-5BC2-4D96-AE98-0642E2E7E8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117174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4238FD-CC64-4C3E-8CB0-5FAA6A1C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Lageromdöme i Konjunkturbarometern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BD9F70-8311-4E35-9236-A36411C334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5D604D-8BDD-4019-9504-ED6EB50B0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B76515-04A4-4643-9117-C6F866D814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1783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CC9DC9-9CBB-4649-B8E9-B1C82E02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i AKU, 15–74 år, och inskrivna vid AF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23F5A3-CA57-4C9E-8C74-7E4FFFA7B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C0F489-F8FF-4167-9E97-9646314F6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registerbaserad arbetskraft,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D4430B3-62D2-487F-BEE9-45D5FCC297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7205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BB8AC-8CD7-4040-94D8-AF13475A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(AKU) efter tid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528FB4-3F64-4ED4-B225-32A4B2398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72A821-B276-4ED0-AB3C-77DCF4D9B2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1E584B-5716-44EC-9418-FF04B41929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8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328556-FC48-4B9A-8191-2C33DEC5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Inskriva efter tid (AF)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F538DE5-1F6C-4FA5-AC06-3B16A198C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0C2464-46BD-46F3-BDC4-748598C9C3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registerbaserad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E69A50-D845-48E0-9F5C-F791C99534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8075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0B895D-8442-4CD8-AEF2-B733C620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Sannolikheten att få ett arbete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65C4A4A-BE8E-4484-91BF-3E5AC9022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67E48E-6440-4CDF-B44C-4F1412C594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inskrivna,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E8DFDDE-5F59-4393-A31A-006E1AEB182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3874164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129</TotalTime>
  <Words>269</Words>
  <Application>Microsoft Office PowerPoint</Application>
  <PresentationFormat>Bredbild</PresentationFormat>
  <Paragraphs>42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ExternaPresentationer2</vt:lpstr>
      <vt:lpstr>Lagerinvesteringar och BNP-tillväxt i Sverige</vt:lpstr>
      <vt:lpstr>Lagerinvesteringar och cyklisk komponent BNP i Sverige</vt:lpstr>
      <vt:lpstr>Lagerinvesteringar och BNP i USA</vt:lpstr>
      <vt:lpstr>Lagerinvesteringar och BNP i euroområdet</vt:lpstr>
      <vt:lpstr>Lageromdöme i Konjunkturbarometern</vt:lpstr>
      <vt:lpstr>Arbetslöshet i AKU, 15–74 år, och inskrivna vid AF</vt:lpstr>
      <vt:lpstr>Arbetslöshet (AKU) efter tid</vt:lpstr>
      <vt:lpstr>Inskriva efter tid (AF)</vt:lpstr>
      <vt:lpstr>Sannolikheten att få ett arbete</vt:lpstr>
      <vt:lpstr>Sannolikheten att få arbete för inskrivna över 51 veckor (AF)</vt:lpstr>
      <vt:lpstr>Sannolikheten att få arbete för inskrivna över 51 veckor (AF)</vt:lpstr>
      <vt:lpstr>Sannolikheten att få arbete för inskrivna över 51 veckor (AF)</vt:lpstr>
      <vt:lpstr>Inskrivna arbetslösa vid Arbetsförmedlingen</vt:lpstr>
      <vt:lpstr>Jobbchans och vakanser per arbetslös (AF)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9</cp:revision>
  <dcterms:created xsi:type="dcterms:W3CDTF">2022-03-25T16:21:55Z</dcterms:created>
  <dcterms:modified xsi:type="dcterms:W3CDTF">2022-03-29T13:03:25Z</dcterms:modified>
</cp:coreProperties>
</file>