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31" r:id="rId2"/>
    <p:sldId id="332" r:id="rId3"/>
    <p:sldId id="333" r:id="rId4"/>
    <p:sldId id="334" r:id="rId5"/>
    <p:sldId id="335" r:id="rId6"/>
    <p:sldId id="336" r:id="rId7"/>
    <p:sldId id="337" r:id="rId8"/>
    <p:sldId id="338" r:id="rId9"/>
    <p:sldId id="339" r:id="rId10"/>
    <p:sldId id="340" r:id="rId11"/>
    <p:sldId id="341" r:id="rId12"/>
    <p:sldId id="342" r:id="rId13"/>
    <p:sldId id="343" r:id="rId14"/>
    <p:sldId id="344" r:id="rId15"/>
    <p:sldId id="345" r:id="rId16"/>
    <p:sldId id="346" r:id="rId17"/>
    <p:sldId id="347" r:id="rId18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howGuides="1">
      <p:cViewPr varScale="1">
        <p:scale>
          <a:sx n="88" d="100"/>
          <a:sy n="88" d="100"/>
        </p:scale>
        <p:origin x="82" y="878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2024-03-26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012000"/>
            <a:ext cx="5382000" cy="720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904000" y="6012000"/>
            <a:ext cx="5382000" cy="72000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2024-03-26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847287-303B-3463-D281-95BC4BA83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Finansiellt sparande i olika delar av offentlig sektor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21459C0-B551-6D02-1B89-08DA6D212E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9E23E96-EA29-46F6-58E9-88F94E59ED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AD168CB-DFB7-8A68-8379-41DD049CD99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789845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0755651-2FCD-1290-75A3-C7C30BB51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Finansiellt sparande och resultat i kommunsektorn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C533566-AB16-0AED-7332-874EB9885E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8798313-303F-9244-A206-D84ABF43D5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F4F786E-36E3-323E-B342-56731496340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568661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3E86B8-4D32-2FAE-2B99-4CAB92696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Kommunsektorns konsumtion och skatteunderlaget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E3AF5A3-8C63-5276-9834-FF69A451BF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5A617A5-4360-9BE4-BB58-2AFC3B628C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83F3AE4-7303-4213-36A0-B4CEA49689A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Ekonomistyrningsverket,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116320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7409D8-B4A5-921E-B745-F3362927E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Offentliga transfereringar till hushåll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3D5013E-D980-30C4-834C-7270CAEA6D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53D4606-9DE2-D687-40E3-4E8032AB471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659BD81-868E-B555-76E8-F2A81249799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652916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ACA2A6-961D-AD5E-F11F-F8C3CCAD0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Prisbasbelopp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F43A1BC-B835-6C96-D944-4F080F2CCF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FD205E4-D636-B5C0-0130-0DE6CF6E71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Nivå respektive 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FD1EF25-7AB6-CA65-BEAB-FEB2597451A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34871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1B06F5-C513-4921-67F3-0FB25CD2B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Kapitalnetto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C88892C-2758-1B13-7709-3694D83548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6EC1CA4-475A-02F4-8F6C-5F78EF8374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D7FD2B4-D549-1356-931B-D2D37DC0EF6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834816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7AA4EFB-7051-6BE8-8F50-AB649C18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Kommunsektorns konsumtion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9D225BF-4C76-4E3B-F117-AA5AA9D84F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92B542F-9B2B-109C-663A-3974F4DCCD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löpande priser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398C6D9-196E-733E-0A18-AAEF56DF5AD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6996706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22AC0FF-42D1-F573-1B8D-84D5C3E5D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Kommunala skattesatser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39B20CF-4895-D1CB-5F62-9D333B5F9E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0A94BCD-EA07-7FA9-A395-BC2C3DA62A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3A3EE51-E5DB-D78E-3938-2565F15E910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875661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F7B5E4-A906-F272-89BC-ADA712966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Statsbidrag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195B28A-3472-2ECD-CD7F-DA3496AB78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6738ABF-6E86-EEBD-A4F6-2A3AC8AE8C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Andel av kommunal konsumtion i 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DC47ACC-AA08-7A4F-4878-28F947A1988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979595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E4195F-3BBA-A48D-0B1C-06AB59091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Offentliga sektorns finansiella sparande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09D4ACD-D1D3-0885-3A48-CF41DB5828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A20DE53-2EB7-8E88-A1DA-E18E8CAD1BF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 respektive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FA17DF6-B979-D9FB-ECAA-7F2AB0F9B06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400977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25B9A3-40BE-74DA-9E71-A2C2CA0BA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Strukturellt sparande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D7EA027-2180-974A-525C-B651370084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B7D4CFA-8897-8560-64D2-434ADE46D9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B212829-D986-9BAE-5CDF-1AA233B6DA7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618904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905668-3982-A0C6-5DF8-979E498EB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Maastrichtskulden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EA032C3-FF88-BC7C-C75A-271FD38F9D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0021866-E0C8-783E-3F29-009DD6B5CF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4D47C75-E93E-912B-7FB9-157C5500CBF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639191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32CF1E-3F62-4424-5CE5-8ED789A29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Offentliga inkomster och utgifter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B3F9A87-3EF2-12CF-A6C2-D536D1113A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8C306FE-0866-D97A-79E8-85482E12DD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1C23CCA-33D2-F258-0ABE-C2BFCFA43DB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242927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2D1148-9577-7BF0-1A67-52227667A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Offentliga sektorns inkomster och utgifter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BC53517-CF67-0BD2-DFDA-6E5B6CE07D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518A0F2-3344-E0D5-3E73-DB46BB18352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BC64592-7C22-3D89-8E94-B4F13A1B944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533793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6C9687-BF4E-F866-59B3-0D9D75CF3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Skatteinkomster i offentlig sektor och skattekvoten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FD5A21C-DAFA-8E02-F641-96D7BE6E5D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AB72C3D-D314-2F12-158F-645446931C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BB257EE-277C-4ADD-3D0B-63BB4D00A14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81044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5028BA-1011-FCEE-98F4-499BFA2F8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Offentliga konsumtionsutgifter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E5A9DD3-9414-047E-C5F5-EAA35B38A0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0670DD5-57D0-D36D-2D04-9B308B7DA6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löpande priser respektive 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9638EEF-CE4F-A571-5089-7BB19243218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030820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A10FFA-4B76-F923-4B18-0A37C9A66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Offentliga investeringar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D7423F6-70F1-5359-626B-ADA4A8A26E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66A533E-1757-3E3C-048F-5E7B28B42D0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8814385-EE05-73DF-7CD3-F2EF6218D6D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209754842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Presentationer.potx" id="{89A56725-9EAD-4F7D-8F54-652C11516FBD}" vid="{499A5A89-1B9A-4A77-9E37-10416F1D91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31</TotalTime>
  <Words>222</Words>
  <Application>Microsoft Office PowerPoint</Application>
  <PresentationFormat>Bredbild</PresentationFormat>
  <Paragraphs>51</Paragraphs>
  <Slides>17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1" baseType="lpstr">
      <vt:lpstr>Arial</vt:lpstr>
      <vt:lpstr>Calibri</vt:lpstr>
      <vt:lpstr>Verdana</vt:lpstr>
      <vt:lpstr>ExternaPresentationer2</vt:lpstr>
      <vt:lpstr>Finansiellt sparande i olika delar av offentlig sektor</vt:lpstr>
      <vt:lpstr>Offentliga sektorns finansiella sparande</vt:lpstr>
      <vt:lpstr>Strukturellt sparande</vt:lpstr>
      <vt:lpstr>Maastrichtskulden</vt:lpstr>
      <vt:lpstr>Offentliga inkomster och utgifter</vt:lpstr>
      <vt:lpstr>Offentliga sektorns inkomster och utgifter</vt:lpstr>
      <vt:lpstr>Skatteinkomster i offentlig sektor och skattekvoten</vt:lpstr>
      <vt:lpstr>Offentliga konsumtionsutgifter</vt:lpstr>
      <vt:lpstr>Offentliga investeringar</vt:lpstr>
      <vt:lpstr>Finansiellt sparande och resultat i kommunsektorn</vt:lpstr>
      <vt:lpstr>Kommunsektorns konsumtion och skatteunderlaget</vt:lpstr>
      <vt:lpstr>Offentliga transfereringar till hushåll</vt:lpstr>
      <vt:lpstr>Prisbasbelopp</vt:lpstr>
      <vt:lpstr>Kapitalnetto</vt:lpstr>
      <vt:lpstr>Kommunsektorns konsumtion</vt:lpstr>
      <vt:lpstr>Kommunala skattesatser</vt:lpstr>
      <vt:lpstr>Statsbidrag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Rosmarie Andersson</dc:creator>
  <cp:lastModifiedBy>Rosmarie Andersson</cp:lastModifiedBy>
  <cp:revision>10</cp:revision>
  <dcterms:created xsi:type="dcterms:W3CDTF">2024-03-22T16:05:38Z</dcterms:created>
  <dcterms:modified xsi:type="dcterms:W3CDTF">2024-03-26T08:21:27Z</dcterms:modified>
</cp:coreProperties>
</file>