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80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2015-12-20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Global varuhandel och industriproduktion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2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00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OECD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00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Växelkurser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18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4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10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styrränta i Brasilien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tillväxtekonomier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77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59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Bytesbalans i några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716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i några länder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2008 kvartal 1=100,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4585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enhetsarbetskostnad i några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2010=100,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88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och sysselsättningsgrad </a:t>
            </a:r>
            <a:br>
              <a:rPr lang="sv-SE" dirty="0" smtClean="0"/>
            </a:br>
            <a:r>
              <a:rPr lang="sv-SE" dirty="0" smtClean="0"/>
              <a:t>i USA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 16 år och äldre,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69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Kina, Indien, Brasilien och Ryssland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45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139</Words>
  <Application>Microsoft Office PowerPoint</Application>
  <PresentationFormat>A4 (210 x 297 mm)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Global varuhandel och industriproduktion</vt:lpstr>
      <vt:lpstr>BNP i valda länder</vt:lpstr>
      <vt:lpstr>BNP i tillväxtekonomier</vt:lpstr>
      <vt:lpstr>Konsumentförtroende i USA, euroområdet och Storbritannien</vt:lpstr>
      <vt:lpstr>Bytesbalans i några länder</vt:lpstr>
      <vt:lpstr>Import i några länder</vt:lpstr>
      <vt:lpstr>Nominell enhetsarbetskostnad i några länder</vt:lpstr>
      <vt:lpstr>Arbetskraftsdeltagande och sysselsättningsgrad  i USA</vt:lpstr>
      <vt:lpstr>BNP i Kina, Indien, Brasilien och Ryssland</vt:lpstr>
      <vt:lpstr>Råvarupriser</vt:lpstr>
      <vt:lpstr>Konsumentpriser i OECD</vt:lpstr>
      <vt:lpstr>Växelkurser</vt:lpstr>
      <vt:lpstr>BNP i Brasilien</vt:lpstr>
      <vt:lpstr>Konfidensindikatorer i Brasilien</vt:lpstr>
      <vt:lpstr>Konsumentpriser och styrränta i Brasilien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46</cp:revision>
  <dcterms:created xsi:type="dcterms:W3CDTF">2013-02-22T10:31:08Z</dcterms:created>
  <dcterms:modified xsi:type="dcterms:W3CDTF">2015-12-20T10:28:02Z</dcterms:modified>
</cp:coreProperties>
</file>