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37" r:id="rId3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9D9D9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692" y="-666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namn på ansvarig(a) föredragshållare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7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774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41805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1825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967770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1371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56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8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700808"/>
            <a:ext cx="6502221" cy="47431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textruta 22"/>
          <p:cNvSpPr txBox="1"/>
          <p:nvPr userDrawn="1"/>
        </p:nvSpPr>
        <p:spPr>
          <a:xfrm>
            <a:off x="631825" y="1319213"/>
            <a:ext cx="6515100" cy="381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333333"/>
                </a:solidFill>
              </a:rPr>
              <a:t>Innehållsförteckning</a:t>
            </a:r>
            <a:endParaRPr lang="sv-SE" b="1" dirty="0">
              <a:solidFill>
                <a:srgbClr val="333333"/>
              </a:solidFill>
            </a:endParaRPr>
          </a:p>
        </p:txBody>
      </p:sp>
      <p:sp>
        <p:nvSpPr>
          <p:cNvPr id="24" name="textruta 23"/>
          <p:cNvSpPr txBox="1"/>
          <p:nvPr userDrawn="1"/>
        </p:nvSpPr>
        <p:spPr>
          <a:xfrm>
            <a:off x="273050" y="273050"/>
            <a:ext cx="950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4D4D4D"/>
                </a:solidFill>
              </a:rPr>
              <a:t>Konjunkturinstitutet</a:t>
            </a:r>
            <a:endParaRPr lang="sv-SE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94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273050" y="1773238"/>
            <a:ext cx="9412288" cy="1064004"/>
          </a:xfrm>
        </p:spPr>
        <p:txBody>
          <a:bodyPr anchor="t">
            <a:noAutofit/>
          </a:bodyPr>
          <a:lstStyle>
            <a:lvl1pPr marL="0" indent="0">
              <a:buNone/>
              <a:defRPr sz="3600" b="1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Avsnitt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23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109729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3"/>
          <p:cNvGrpSpPr>
            <a:grpSpLocks/>
          </p:cNvGrpSpPr>
          <p:nvPr userDrawn="1"/>
        </p:nvGrpSpPr>
        <p:grpSpPr bwMode="auto">
          <a:xfrm>
            <a:off x="7213600" y="0"/>
            <a:ext cx="2692400" cy="6524628"/>
            <a:chOff x="4544" y="0"/>
            <a:chExt cx="1696" cy="4110"/>
          </a:xfrm>
        </p:grpSpPr>
        <p:pic>
          <p:nvPicPr>
            <p:cNvPr id="19" name="Picture 8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69" y="3556"/>
              <a:ext cx="526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2" descr="sv logotyp 8 cm 6% beskruren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" y="0"/>
              <a:ext cx="1696" cy="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Avtalskonstruktioner vid ingången av respektive år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Andel anställda, procent</a:t>
            </a:r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Källa: Medlingsinstitutet.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73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Fördelning av arbetslöshetsrisken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1124744"/>
            <a:ext cx="6493193" cy="4752528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Procent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 smtClean="0"/>
              <a:t>Källa: Konjunkturinstitutet.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127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22</Words>
  <Application>Microsoft Office PowerPoint</Application>
  <PresentationFormat>A4 (210 x 297 mm)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Avtalskonstruktioner vid ingången av respektive år</vt:lpstr>
      <vt:lpstr>Fördelning av arbetslöshetsrisken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Konjunkturinstitutet</dc:creator>
  <cp:lastModifiedBy>Rosmari</cp:lastModifiedBy>
  <cp:revision>36</cp:revision>
  <dcterms:created xsi:type="dcterms:W3CDTF">2013-02-22T10:31:08Z</dcterms:created>
  <dcterms:modified xsi:type="dcterms:W3CDTF">2017-10-06T11:05:59Z</dcterms:modified>
</cp:coreProperties>
</file>