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906000" cy="6858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D9D9D9"/>
    <a:srgbClr val="4D4D4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674" y="-666"/>
      </p:cViewPr>
      <p:guideLst>
        <p:guide orient="horz" pos="164"/>
        <p:guide orient="horz" pos="781"/>
        <p:guide orient="horz" pos="835"/>
        <p:guide orient="horz" pos="3843"/>
        <p:guide pos="172"/>
        <p:guide pos="610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0" descr="sv logotyp 20 cm 6% beskur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3175"/>
            <a:ext cx="83534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73050" y="6116637"/>
            <a:ext cx="69342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Skriv namn på ansvarig(a) föredragshållare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6860995" cy="41805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lägga till rubrik</a:t>
            </a:r>
            <a:endParaRPr lang="sv-SE" dirty="0"/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765175"/>
            <a:ext cx="6860995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1824" y="1319213"/>
            <a:ext cx="6502221" cy="477408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2017-10-06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7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273050" y="6116637"/>
            <a:ext cx="6860995" cy="316931"/>
          </a:xfrm>
        </p:spPr>
        <p:txBody>
          <a:bodyPr>
            <a:noAutofit/>
          </a:bodyPr>
          <a:lstStyle>
            <a:lvl1pPr marL="0" indent="0" algn="l">
              <a:buNone/>
              <a:defRPr sz="1400" b="0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Skriv anmärkning eller källa </a:t>
            </a:r>
            <a:r>
              <a:rPr lang="sv-SE" dirty="0" err="1" smtClean="0"/>
              <a:t>e.dyl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7748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418058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1824" y="1319213"/>
            <a:ext cx="6502221" cy="4774083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2017-10-06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765175"/>
            <a:ext cx="6860995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lägga till 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273050" y="6116637"/>
            <a:ext cx="6860995" cy="316931"/>
          </a:xfrm>
        </p:spPr>
        <p:txBody>
          <a:bodyPr>
            <a:noAutofit/>
          </a:bodyPr>
          <a:lstStyle>
            <a:lvl1pPr marL="0" indent="0" algn="l">
              <a:buNone/>
              <a:defRPr sz="1400" b="0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Skriv anmärkning eller källa </a:t>
            </a:r>
            <a:r>
              <a:rPr lang="sv-SE" dirty="0" err="1" smtClean="0"/>
              <a:t>e.dyl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31825" y="1325563"/>
            <a:ext cx="3168000" cy="476468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967770" y="1325563"/>
            <a:ext cx="3168000" cy="476468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2017-10-06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8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273050" y="6116637"/>
            <a:ext cx="6860995" cy="316931"/>
          </a:xfrm>
        </p:spPr>
        <p:txBody>
          <a:bodyPr>
            <a:noAutofit/>
          </a:bodyPr>
          <a:lstStyle>
            <a:lvl1pPr marL="0" indent="0" algn="l">
              <a:buNone/>
              <a:defRPr sz="1400" b="0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Skriv anmärkning eller källa </a:t>
            </a:r>
            <a:r>
              <a:rPr lang="sv-SE" dirty="0" err="1" smtClean="0"/>
              <a:t>e.dyl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1371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2017-10-06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0567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2017-10-06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186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1824" y="1700808"/>
            <a:ext cx="6502221" cy="4743124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2017-10-06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23" name="textruta 22"/>
          <p:cNvSpPr txBox="1"/>
          <p:nvPr userDrawn="1"/>
        </p:nvSpPr>
        <p:spPr>
          <a:xfrm>
            <a:off x="631825" y="1319213"/>
            <a:ext cx="6515100" cy="381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333333"/>
                </a:solidFill>
              </a:rPr>
              <a:t>Innehållsförteckning</a:t>
            </a:r>
            <a:endParaRPr lang="sv-SE" b="1" dirty="0">
              <a:solidFill>
                <a:srgbClr val="333333"/>
              </a:solidFill>
            </a:endParaRPr>
          </a:p>
        </p:txBody>
      </p:sp>
      <p:sp>
        <p:nvSpPr>
          <p:cNvPr id="24" name="textruta 23"/>
          <p:cNvSpPr txBox="1"/>
          <p:nvPr userDrawn="1"/>
        </p:nvSpPr>
        <p:spPr>
          <a:xfrm>
            <a:off x="273050" y="273050"/>
            <a:ext cx="950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4D4D4D"/>
                </a:solidFill>
              </a:rPr>
              <a:t>Konjunkturinstitutet</a:t>
            </a:r>
            <a:endParaRPr lang="sv-SE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094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273050" y="1773238"/>
            <a:ext cx="9412288" cy="1064004"/>
          </a:xfrm>
        </p:spPr>
        <p:txBody>
          <a:bodyPr anchor="t">
            <a:noAutofit/>
          </a:bodyPr>
          <a:lstStyle>
            <a:lvl1pPr marL="0" indent="0">
              <a:buNone/>
              <a:defRPr sz="3600" b="1">
                <a:solidFill>
                  <a:srgbClr val="33333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Avsnitt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21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6860995" cy="41805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lägga till rubrik</a:t>
            </a:r>
            <a:endParaRPr lang="sv-SE" dirty="0"/>
          </a:p>
        </p:txBody>
      </p:sp>
      <p:sp>
        <p:nvSpPr>
          <p:cNvPr id="23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765175"/>
            <a:ext cx="6860995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1097292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3"/>
          <p:cNvGrpSpPr>
            <a:grpSpLocks/>
          </p:cNvGrpSpPr>
          <p:nvPr userDrawn="1"/>
        </p:nvGrpSpPr>
        <p:grpSpPr bwMode="auto">
          <a:xfrm>
            <a:off x="7213600" y="0"/>
            <a:ext cx="2692400" cy="6524628"/>
            <a:chOff x="4544" y="0"/>
            <a:chExt cx="1696" cy="4110"/>
          </a:xfrm>
        </p:grpSpPr>
        <p:pic>
          <p:nvPicPr>
            <p:cNvPr id="19" name="Picture 89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569" y="3556"/>
              <a:ext cx="526" cy="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2" descr="sv logotyp 8 cm 6% beskruren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4" y="0"/>
              <a:ext cx="1696" cy="1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1824" y="1319213"/>
            <a:ext cx="6502221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73050" y="6453188"/>
            <a:ext cx="100754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2017-10-06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280592" y="6453188"/>
            <a:ext cx="781260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93200" y="6453188"/>
            <a:ext cx="59213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2" r:id="rId4"/>
    <p:sldLayoutId id="2147483654" r:id="rId5"/>
    <p:sldLayoutId id="2147483655" r:id="rId6"/>
    <p:sldLayoutId id="2147483660" r:id="rId7"/>
    <p:sldLayoutId id="2147483651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4988" indent="-173038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63" indent="-180975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Befolkning 15-74 år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Årlig förändring i tusental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smtClean="0"/>
              <a:t>Källa: SCB.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434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Effekter på jämviktsarbetslösheten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Procentenheter, kvartalsvärden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smtClean="0"/>
              <a:t>Källa: Konjunkturinstitutet.</a:t>
            </a:r>
            <a:endParaRPr lang="sv-SE"/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1825" y="1674209"/>
            <a:ext cx="6502400" cy="4063619"/>
          </a:xfrm>
        </p:spPr>
      </p:pic>
    </p:spTree>
    <p:extLst>
      <p:ext uri="{BB962C8B-B14F-4D97-AF65-F5344CB8AC3E}">
        <p14:creationId xmlns:p14="http://schemas.microsoft.com/office/powerpoint/2010/main" val="2558905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Jämviktsarbetslöshet och faktisk arbetslöshet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Procent av arbetskraften, säsongsrensade kvartalsvärden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smtClean="0"/>
              <a:t>Källor: SCB och Konjunkturinstitutet.</a:t>
            </a:r>
            <a:endParaRPr lang="sv-SE"/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</p:spTree>
    <p:extLst>
      <p:ext uri="{BB962C8B-B14F-4D97-AF65-F5344CB8AC3E}">
        <p14:creationId xmlns:p14="http://schemas.microsoft.com/office/powerpoint/2010/main" val="4122528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Produktivitet i hela ekonomin</a:t>
            </a:r>
            <a:endParaRPr lang="sv-SE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v-SE" smtClean="0"/>
              <a:t>Procentuell förändring</a:t>
            </a:r>
            <a:endParaRPr lang="sv-SE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 smtClean="0"/>
              <a:t>Källor: Conference Board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6567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Produktivitet i näringslivet</a:t>
            </a:r>
            <a:endParaRPr lang="sv-SE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v-SE" smtClean="0"/>
              <a:t>Procentuell förändring, kalenderkorrigerade värden</a:t>
            </a:r>
            <a:endParaRPr lang="sv-SE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smtClean="0"/>
              <a:t>Källor: SCB och Konjunkturinstitutet.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9745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706090"/>
          </a:xfrm>
        </p:spPr>
        <p:txBody>
          <a:bodyPr>
            <a:normAutofit/>
          </a:bodyPr>
          <a:lstStyle/>
          <a:p>
            <a:r>
              <a:rPr lang="sv-SE" dirty="0" err="1" smtClean="0"/>
              <a:t>Dekomponering</a:t>
            </a:r>
            <a:r>
              <a:rPr lang="sv-SE" dirty="0" smtClean="0"/>
              <a:t> av arbetsproduktiviteten i näringslivet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273049" y="765175"/>
            <a:ext cx="6860995" cy="719609"/>
          </a:xfrm>
        </p:spPr>
        <p:txBody>
          <a:bodyPr>
            <a:normAutofit/>
          </a:bodyPr>
          <a:lstStyle/>
          <a:p>
            <a:endParaRPr lang="sv-SE" dirty="0" smtClean="0"/>
          </a:p>
          <a:p>
            <a:r>
              <a:rPr lang="sv-SE" dirty="0" smtClean="0"/>
              <a:t>Bidrag i procentenheter till arbetsproduktivitetstillväxten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smtClean="0"/>
              <a:t>Källor: SCB och Konjunkturinstitutet.</a:t>
            </a:r>
            <a:endParaRPr lang="sv-SE"/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</p:spTree>
    <p:extLst>
      <p:ext uri="{BB962C8B-B14F-4D97-AF65-F5344CB8AC3E}">
        <p14:creationId xmlns:p14="http://schemas.microsoft.com/office/powerpoint/2010/main" val="63684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80</Words>
  <Application>Microsoft Office PowerPoint</Application>
  <PresentationFormat>A4 (210 x 297 mm)</PresentationFormat>
  <Paragraphs>19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Office-tema</vt:lpstr>
      <vt:lpstr>Befolkning 15-74 år</vt:lpstr>
      <vt:lpstr>Effekter på jämviktsarbetslösheten</vt:lpstr>
      <vt:lpstr>Jämviktsarbetslöshet och faktisk arbetslöshet</vt:lpstr>
      <vt:lpstr>Produktivitet i hela ekonomin</vt:lpstr>
      <vt:lpstr>Produktivitet i näringslivet</vt:lpstr>
      <vt:lpstr>Dekomponering av arbetsproduktiviteten i näringslivet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Konjunkturinstitutet</dc:creator>
  <cp:lastModifiedBy>Rosmari</cp:lastModifiedBy>
  <cp:revision>36</cp:revision>
  <dcterms:created xsi:type="dcterms:W3CDTF">2013-02-22T10:31:08Z</dcterms:created>
  <dcterms:modified xsi:type="dcterms:W3CDTF">2017-10-06T11:03:49Z</dcterms:modified>
</cp:coreProperties>
</file>