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BD8F97-7443-4BDF-82DF-D6A80676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AE0F13-4DDC-4343-9D5D-6D61320C4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B09EDE-72CD-43AF-B985-82BD4CB466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8C376F-358C-4BF5-8D65-B42DD113E6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973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27429B-9011-43F7-AF3A-AB3FFD18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och näringslivets förtroendeindikatorer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9620068-A52E-47DD-B36C-63FEF60DF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17343C-A70E-4927-905A-DA2494752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A0CB49-967F-4DDC-8A95-919CC3E842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601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93622A-4A7E-4053-BA5C-9E3F8E92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A4A931-AB55-4917-BE0E-249E7EF4D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567E5F-0D3E-4916-B94D-4BC66DFBE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656C6F-3611-431C-AB60-FD9A08D668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294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C8ED24-FFAC-4D67-B08B-695EDFB6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2D0E6ED-6FD2-412B-B0EE-DB662BBD9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8FCA42-2869-4463-AEE0-CCEC133CAE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82CAB2-724C-4C7E-BC14-D65A602508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9634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C00FE0-0111-474A-AC00-9971F438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bland inrikes och utrikes födda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EBC71A-B751-4F50-A565-FB7C9665C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0B552D-20A0-4CE7-A10E-5D26A7F37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D915EA-3E05-4EEB-8C4C-0F5C9BD190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629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28D819-D5D7-4B0C-9EDE-2FF8930C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olika delar av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D4AA193-878F-4842-9847-1972A852A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32BE87-24E3-4512-B0C7-56523C245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FB0958-B48D-4DC3-81D9-D4AA3D8402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813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43E58D-D3EB-4158-80FF-CBA6BAE8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953AD5-70BC-480A-9FA5-137AA6425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EB8D06-0639-4B81-AA88-0AF45F439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7C43AF-7037-4C00-8080-C0C1E50F43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4679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E63B86-D539-47E2-BC86-C049615D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3FB1FB-4446-4803-8D50-87EBC4099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94AE4D-519C-4385-8AAB-E44EBEFC6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D6B4E5-9F8A-4C87-8F81-A6496C111B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017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F139C1-FB31-4AF8-802E-E9B2A259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prisförväntningar på tre månaders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C4CB02A-0BF1-4D70-9482-7A11643B5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916DF7-4075-418D-B978-2B40FCB27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089656-1114-4C1E-99A5-D1EF2F9256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702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0B5CF-4DE3-4226-8A61-2176A872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C73DAC-A59D-4A30-BD9E-605B04787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743B64-7C65-470E-A3AD-AF495AA03F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D47754-611C-4059-A3C3-63547EBEAE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22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B509D-0023-4E5F-B2DE-0344A0D7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FED47B7-18F7-4521-9F3E-DFAA4406A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CA035A-DD2B-4E4E-B1A7-A47AC317E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3DF912-6A3E-48C9-9DDD-12661ADB3A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842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FA3B9-F85D-43D6-AD1E-57C91500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C223C8-6D43-4C37-9AA9-F2996A69B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5DDFED-2568-4C42-89F4-2F8A54FB2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6E4635-0F52-4624-9E35-B678B6ACA7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495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BECCF-A2EC-4F62-BF7E-131CFD86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F7BDC95-2A4C-434A-A335-D7CFDB963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2C87C6-251E-453D-9C85-9EC909541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F132EF-F98F-4EC2-8731-FD2B111BD0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542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AC4450-F40D-453E-BBE5-2DCDE387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C5F3BE1-A19F-42F0-B67F-8DE36C1B2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EE43A0-D7DC-4059-8845-7882EA4CC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C6AC7C-5FA5-4CAC-9B8A-3B435A0A67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Conference Board,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7203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B2F119-2369-44AC-9CA1-C76F04ED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370BA1-23FD-4CC7-A108-63604B576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2656B1-18C4-4F0B-91A1-80E1E97A2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C8A837-FFAE-45D4-BBDC-248106DF1B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72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0D8613-A3D0-4D6E-B431-A7D0F337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BNP-tillväxten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74DA34-9037-42E2-844C-0B7A220C5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6BAFCF-9A10-4FD1-88BB-D118471FC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317273-7CBD-47E4-900A-D683292D91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377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5078BE-333F-4D7B-8475-709B0E55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8645D2-703C-4BFF-B277-AF9B5A810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7BE779-5D0E-456E-AD47-56C7C314B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912B03-49B5-4F02-9255-D1F73649EF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7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60759E-6BC6-4A25-B55D-5D9E6A76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 och kapacitetsutnyttjande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63C812-2B0B-4A92-9C64-5B3C985F8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förädlingsvärde i industrin, kvartalsvärden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ADF1B9-3B67-4B9D-83F4-928D3F80EB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81BB50C-EA4F-4657-996E-82B4D97CF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3228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54FF19-6A79-46C1-AB9A-1D143686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25B6323-7C5C-4F00-8B95-442EAF5B4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6C2564-1F26-444B-9FCC-B0E0CC472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D82D0B-E61F-4201-9F48-46CCA204D0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986107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99</TotalTime>
  <Words>327</Words>
  <Application>Microsoft Office PowerPoint</Application>
  <PresentationFormat>A4 (210 x 297 mm)</PresentationFormat>
  <Paragraphs>57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ExternaPresentationer2</vt:lpstr>
      <vt:lpstr>Barometerindikatorn och BNP</vt:lpstr>
      <vt:lpstr>Sysselsättning</vt:lpstr>
      <vt:lpstr>Industrins omdöme om exportorderstocken</vt:lpstr>
      <vt:lpstr>Konsumentförtroende i USA, euroområdet och Storbritannien</vt:lpstr>
      <vt:lpstr>BNP i valda länder</vt:lpstr>
      <vt:lpstr>Bidrag till BNP-tillväxten i Sverige</vt:lpstr>
      <vt:lpstr>Styrräntor</vt:lpstr>
      <vt:lpstr>Industrins investeringar och kapacitetsutnyttjande</vt:lpstr>
      <vt:lpstr>Hushållens konsumtion, real disponibel inkomst och sparkvot</vt:lpstr>
      <vt:lpstr>Hushållens och näringslivets förtroendeindikatorer</vt:lpstr>
      <vt:lpstr>Anställningsplaner i näringslivet</vt:lpstr>
      <vt:lpstr>Bidrag till sysselsättningstillväxten </vt:lpstr>
      <vt:lpstr>Arbetslöshet bland inrikes och utrikes födda</vt:lpstr>
      <vt:lpstr>Brist på arbetskraft i olika delar av näringslivet</vt:lpstr>
      <vt:lpstr>Arbetsmarknadsgap och timlön i näringslivet</vt:lpstr>
      <vt:lpstr>Konsumentpriser</vt:lpstr>
      <vt:lpstr>Företagens prisförväntningar på tre månaders sikt</vt:lpstr>
      <vt:lpstr>Reporänta</vt:lpstr>
      <vt:lpstr>KPIF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17</cp:revision>
  <dcterms:created xsi:type="dcterms:W3CDTF">2018-10-05T14:30:14Z</dcterms:created>
  <dcterms:modified xsi:type="dcterms:W3CDTF">2018-10-09T07:00:03Z</dcterms:modified>
</cp:coreProperties>
</file>