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1" r:id="rId11"/>
    <p:sldId id="400" r:id="rId1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966A7-496B-4810-9A38-BB50537D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Ekonomisk-politisk osäkerhet, 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711852-8912-432B-AEB6-716168F1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3DA94D-8933-4C3E-8704-A3F42C397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A4ED55-9FDA-4DB9-A863-F0A412FCF6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157509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C7826-6960-4A81-B617-EDE804DC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BB1D8E-3922-43C2-ACD0-FBEBE0266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F36AAB-AD63-4CB9-AB82-9188CF74AA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CAECD07-AFA6-486C-99A0-E73C7EB5D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53393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590BF-D26E-4086-AAC8-ACD8B851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KPIF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A741AD-48AE-47D5-82A9-E295A02F7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DFA08B-FF25-4819-A5C9-2BE5147C32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40B0048-E8CB-4A90-8DF9-C2DCB8577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27508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50E3F-BB32-48F8-8A76-592A0272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D2D429-6A3D-4106-AFA1-E999FE5BD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36CC68-91E1-4507-9955-A2E9239D8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F77E7B-71E7-4210-829F-0D1990FEC4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624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96B83-7CD5-4427-99B9-947C12D6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Kina och OECD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475212-26F3-4654-813B-3AEDE172B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1A8713-D809-41A5-8C15-6A44F0AB7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C8EA0A-3E14-4E47-8A2B-D25767BB88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World Bank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38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EDAD8-F672-4CE6-BC27-C64D277C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926EC7-2F50-4B64-BC69-658943D2E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3C2C22-902E-479A-B3B2-9E3305ED8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00FD12-2BAE-4B94-A156-87CEE97232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52616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C13C7-2A7E-42FE-B28C-9834C0AF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Växelkurser i några tillväxtekonomier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234C66-64B5-43E1-84CF-0E3547EEF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927905-651E-4470-ACA8-A622C7447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Valutaenhet per USD, index 2014-01-01=100,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026211-467A-4661-9924-001DF5EC0D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83404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A087C-8644-4A41-A2B9-89997AC6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D8564A-4F22-49B4-AD26-323AAFF3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D5D529-594E-4EEE-B895-DDD8517A3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HOX prisindex, januari 2005=100 respektive 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9DF299-B12B-4557-B07F-F110017F85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Valueguard, SEB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47765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BF549-0FED-4FA3-88F2-C1274CB0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låneskulder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33257E-5597-4BC8-8B61-984DAF56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C6B524-A97B-4657-96FF-F0A563EFF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årlig disponibel inkomst,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DAB148-B653-4C38-A465-E37A2D5984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37577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86858E-E8A3-42CA-8E78-53AA0DEA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räntekvot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E68AEBF-1B91-4169-BAFC-7786E9827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12104-72ED-4552-97EE-F92BA3C00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7A0124-616E-4DE0-8824-1FB9748785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94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130E2-F677-44DF-A03C-BA2A1A09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BNP-tillväxt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DF688E-50F0-4343-8A7B-4441847B8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2AF40C-0AED-45EE-86C5-262DEDD391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CF28C62-12EE-4A61-815B-B80765179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18379170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155</Words>
  <Application>Microsoft Office PowerPoint</Application>
  <PresentationFormat>A4 (210 x 297 mm)</PresentationFormat>
  <Paragraphs>33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ExternaPresentationer2</vt:lpstr>
      <vt:lpstr>Ekonomisk-politisk osäkerhet, världen</vt:lpstr>
      <vt:lpstr>Bidrag till BNP-tillväxten</vt:lpstr>
      <vt:lpstr>Fasta bruttoinvesteringar i Kina och OECD</vt:lpstr>
      <vt:lpstr>Statsobligationsräntor</vt:lpstr>
      <vt:lpstr>Växelkurser i några tillväxtekonomier</vt:lpstr>
      <vt:lpstr>Bostadspriser</vt:lpstr>
      <vt:lpstr>Hushållens låneskulder</vt:lpstr>
      <vt:lpstr>Hushållens räntekvot</vt:lpstr>
      <vt:lpstr>Prognosintervall (90 procent) för BNP-tillväxt</vt:lpstr>
      <vt:lpstr>Prognosintervall (90 procent) för arbetslöshet</vt:lpstr>
      <vt:lpstr>Prognosintervall (90 procent) för 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2018-10-09T07:08:30Z</dcterms:modified>
</cp:coreProperties>
</file>